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56" r:id="rId3"/>
    <p:sldId id="268" r:id="rId4"/>
    <p:sldId id="273" r:id="rId5"/>
    <p:sldId id="272" r:id="rId6"/>
    <p:sldId id="278" r:id="rId7"/>
    <p:sldId id="280" r:id="rId8"/>
    <p:sldId id="281" r:id="rId9"/>
    <p:sldId id="282" r:id="rId10"/>
    <p:sldId id="283" r:id="rId11"/>
    <p:sldId id="284" r:id="rId12"/>
    <p:sldId id="285" r:id="rId13"/>
    <p:sldId id="279" r:id="rId14"/>
  </p:sldIdLst>
  <p:sldSz cx="9906000" cy="6858000" type="A4"/>
  <p:notesSz cx="7099300" cy="10234613"/>
  <p:defaultTextStyle>
    <a:defPPr>
      <a:defRPr lang="en-US"/>
    </a:defPPr>
    <a:lvl1pPr marL="0" algn="l" defTabSz="107274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372" algn="l" defTabSz="107274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743" algn="l" defTabSz="107274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115" algn="l" defTabSz="107274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487" algn="l" defTabSz="107274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1859" algn="l" defTabSz="107274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230" algn="l" defTabSz="107274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4602" algn="l" defTabSz="107274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0974" algn="l" defTabSz="107274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61" autoAdjust="0"/>
    <p:restoredTop sz="94624" autoAdjust="0"/>
  </p:normalViewPr>
  <p:slideViewPr>
    <p:cSldViewPr>
      <p:cViewPr varScale="1">
        <p:scale>
          <a:sx n="104" d="100"/>
          <a:sy n="104" d="100"/>
        </p:scale>
        <p:origin x="1384" y="20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4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4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21611E-DE29-4D1D-9503-B25500AD833A}" type="doc">
      <dgm:prSet loTypeId="urn:microsoft.com/office/officeart/2005/8/layout/hierarchy1" loCatId="hierarchy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EF6DBBE-03DB-4254-B24E-E30AD647575C}">
      <dgm:prSet phldrT="[Text]"/>
      <dgm:spPr/>
      <dgm:t>
        <a:bodyPr/>
        <a:lstStyle/>
        <a:p>
          <a:r>
            <a:rPr lang="en-US" dirty="0"/>
            <a:t>Board of Directors: Chairwoman Mrs. Do </a:t>
          </a:r>
          <a:r>
            <a:rPr lang="en-US" dirty="0" err="1"/>
            <a:t>Thi</a:t>
          </a:r>
          <a:r>
            <a:rPr lang="en-US" dirty="0"/>
            <a:t> Thuy Huong</a:t>
          </a:r>
        </a:p>
      </dgm:t>
    </dgm:pt>
    <dgm:pt modelId="{08EC9F16-A899-462B-8EAD-F4EA190010C2}" type="parTrans" cxnId="{3D146D54-C7FC-401E-BE60-2C25F29D91C8}">
      <dgm:prSet/>
      <dgm:spPr/>
      <dgm:t>
        <a:bodyPr/>
        <a:lstStyle/>
        <a:p>
          <a:endParaRPr lang="en-US"/>
        </a:p>
      </dgm:t>
    </dgm:pt>
    <dgm:pt modelId="{AD099B89-5CBA-47E4-BF9E-BD725091875A}" type="sibTrans" cxnId="{3D146D54-C7FC-401E-BE60-2C25F29D91C8}">
      <dgm:prSet/>
      <dgm:spPr/>
      <dgm:t>
        <a:bodyPr/>
        <a:lstStyle/>
        <a:p>
          <a:endParaRPr lang="en-US"/>
        </a:p>
      </dgm:t>
    </dgm:pt>
    <dgm:pt modelId="{82842A16-4099-4EB0-B405-2A26E2B072D4}" type="asst">
      <dgm:prSet phldrT="[Text]"/>
      <dgm:spPr/>
      <dgm:t>
        <a:bodyPr/>
        <a:lstStyle/>
        <a:p>
          <a:r>
            <a:rPr lang="en-US" dirty="0"/>
            <a:t>Inspection Board</a:t>
          </a:r>
        </a:p>
      </dgm:t>
    </dgm:pt>
    <dgm:pt modelId="{9E921582-D8FF-4219-87DC-65D0CC5418AD}" type="parTrans" cxnId="{373EBE43-B435-49C9-85A5-E7057CE34CBE}">
      <dgm:prSet/>
      <dgm:spPr/>
      <dgm:t>
        <a:bodyPr/>
        <a:lstStyle/>
        <a:p>
          <a:endParaRPr lang="en-US"/>
        </a:p>
      </dgm:t>
    </dgm:pt>
    <dgm:pt modelId="{4B538418-AC05-434E-AFD7-FE60EA4395D0}" type="sibTrans" cxnId="{373EBE43-B435-49C9-85A5-E7057CE34CBE}">
      <dgm:prSet/>
      <dgm:spPr/>
      <dgm:t>
        <a:bodyPr/>
        <a:lstStyle/>
        <a:p>
          <a:endParaRPr lang="en-US"/>
        </a:p>
      </dgm:t>
    </dgm:pt>
    <dgm:pt modelId="{D5AD79A1-5DAD-4D5E-A980-8C10CC2FC10C}">
      <dgm:prSet phldrT="[Text]"/>
      <dgm:spPr/>
      <dgm:t>
        <a:bodyPr/>
        <a:lstStyle/>
        <a:p>
          <a:r>
            <a:rPr lang="en-US" dirty="0"/>
            <a:t>Director: Mr. Truong </a:t>
          </a:r>
          <a:r>
            <a:rPr lang="en-US" dirty="0" err="1"/>
            <a:t>Quy</a:t>
          </a:r>
          <a:r>
            <a:rPr lang="en-US" dirty="0"/>
            <a:t> Bach</a:t>
          </a:r>
        </a:p>
      </dgm:t>
    </dgm:pt>
    <dgm:pt modelId="{64E4EAB1-048A-4618-BBF6-6720DDCF41D8}" type="parTrans" cxnId="{EBD5B110-72F1-40F8-82B8-03CDE7ED8F66}">
      <dgm:prSet/>
      <dgm:spPr/>
      <dgm:t>
        <a:bodyPr/>
        <a:lstStyle/>
        <a:p>
          <a:endParaRPr lang="en-US"/>
        </a:p>
      </dgm:t>
    </dgm:pt>
    <dgm:pt modelId="{393AD042-8062-48BC-9194-154F9ADCF900}" type="sibTrans" cxnId="{EBD5B110-72F1-40F8-82B8-03CDE7ED8F66}">
      <dgm:prSet/>
      <dgm:spPr/>
      <dgm:t>
        <a:bodyPr/>
        <a:lstStyle/>
        <a:p>
          <a:endParaRPr lang="en-US"/>
        </a:p>
      </dgm:t>
    </dgm:pt>
    <dgm:pt modelId="{F59F6533-8CD5-4F10-8975-BCE7B9CBECF2}">
      <dgm:prSet/>
      <dgm:spPr/>
      <dgm:t>
        <a:bodyPr/>
        <a:lstStyle/>
        <a:p>
          <a:r>
            <a:rPr lang="en-US" dirty="0"/>
            <a:t>Department of Financing  and </a:t>
          </a:r>
          <a:r>
            <a:rPr lang="en-US" dirty="0" err="1"/>
            <a:t>Accouting</a:t>
          </a:r>
          <a:endParaRPr lang="en-US" dirty="0"/>
        </a:p>
      </dgm:t>
    </dgm:pt>
    <dgm:pt modelId="{6599FB03-CC6B-4B6E-BF7F-1426F4AB1E16}" type="parTrans" cxnId="{0B82234F-E7FB-4624-95C0-0B2068AC6695}">
      <dgm:prSet/>
      <dgm:spPr/>
      <dgm:t>
        <a:bodyPr/>
        <a:lstStyle/>
        <a:p>
          <a:endParaRPr lang="en-US"/>
        </a:p>
      </dgm:t>
    </dgm:pt>
    <dgm:pt modelId="{CDFE5B36-9D7F-4037-8702-58492950B5DE}" type="sibTrans" cxnId="{0B82234F-E7FB-4624-95C0-0B2068AC6695}">
      <dgm:prSet/>
      <dgm:spPr/>
      <dgm:t>
        <a:bodyPr/>
        <a:lstStyle/>
        <a:p>
          <a:endParaRPr lang="en-US"/>
        </a:p>
      </dgm:t>
    </dgm:pt>
    <dgm:pt modelId="{4FBD54F6-4336-4648-90A4-07CECADD1C1E}">
      <dgm:prSet/>
      <dgm:spPr/>
      <dgm:t>
        <a:bodyPr/>
        <a:lstStyle/>
        <a:p>
          <a:r>
            <a:rPr lang="en-US" dirty="0"/>
            <a:t>Department of Sale and Marketing</a:t>
          </a:r>
        </a:p>
      </dgm:t>
    </dgm:pt>
    <dgm:pt modelId="{A0BD8C98-7E30-4B99-B040-61ADF139BB30}" type="parTrans" cxnId="{066FF375-D889-4BE2-AD28-D219EEC574CE}">
      <dgm:prSet/>
      <dgm:spPr/>
      <dgm:t>
        <a:bodyPr/>
        <a:lstStyle/>
        <a:p>
          <a:endParaRPr lang="en-US"/>
        </a:p>
      </dgm:t>
    </dgm:pt>
    <dgm:pt modelId="{ACF44DE5-7D27-45F7-A948-3509E51BD5E8}" type="sibTrans" cxnId="{066FF375-D889-4BE2-AD28-D219EEC574CE}">
      <dgm:prSet/>
      <dgm:spPr/>
      <dgm:t>
        <a:bodyPr/>
        <a:lstStyle/>
        <a:p>
          <a:endParaRPr lang="en-US"/>
        </a:p>
      </dgm:t>
    </dgm:pt>
    <dgm:pt modelId="{259614EB-70A3-4CA2-A7C3-A9C12C39ACD0}">
      <dgm:prSet/>
      <dgm:spPr/>
      <dgm:t>
        <a:bodyPr/>
        <a:lstStyle/>
        <a:p>
          <a:r>
            <a:rPr lang="en-US" dirty="0"/>
            <a:t>Department of Material Supply</a:t>
          </a:r>
        </a:p>
      </dgm:t>
    </dgm:pt>
    <dgm:pt modelId="{62707E64-0675-43B3-A764-8FA49AFD62E7}" type="parTrans" cxnId="{ED835BF9-F06B-46D2-B75B-BDCCD0A9864E}">
      <dgm:prSet/>
      <dgm:spPr/>
      <dgm:t>
        <a:bodyPr/>
        <a:lstStyle/>
        <a:p>
          <a:endParaRPr lang="en-US"/>
        </a:p>
      </dgm:t>
    </dgm:pt>
    <dgm:pt modelId="{94DD3E61-A171-41F1-82E7-E475EC436830}" type="sibTrans" cxnId="{ED835BF9-F06B-46D2-B75B-BDCCD0A9864E}">
      <dgm:prSet/>
      <dgm:spPr/>
      <dgm:t>
        <a:bodyPr/>
        <a:lstStyle/>
        <a:p>
          <a:endParaRPr lang="en-US"/>
        </a:p>
      </dgm:t>
    </dgm:pt>
    <dgm:pt modelId="{F141AE63-23AE-484C-8F72-FDA46DDCD8D5}">
      <dgm:prSet/>
      <dgm:spPr/>
      <dgm:t>
        <a:bodyPr/>
        <a:lstStyle/>
        <a:p>
          <a:r>
            <a:rPr lang="en-US" dirty="0"/>
            <a:t>Department of Technology</a:t>
          </a:r>
        </a:p>
      </dgm:t>
    </dgm:pt>
    <dgm:pt modelId="{AAD0A966-5D27-4C84-934A-3034F071D3C6}" type="parTrans" cxnId="{5E592737-8A88-46B8-819A-0464D79954CA}">
      <dgm:prSet/>
      <dgm:spPr/>
      <dgm:t>
        <a:bodyPr/>
        <a:lstStyle/>
        <a:p>
          <a:endParaRPr lang="en-US"/>
        </a:p>
      </dgm:t>
    </dgm:pt>
    <dgm:pt modelId="{DEE6DC20-3ABD-4FD7-998C-12C6846484B4}" type="sibTrans" cxnId="{5E592737-8A88-46B8-819A-0464D79954CA}">
      <dgm:prSet/>
      <dgm:spPr/>
      <dgm:t>
        <a:bodyPr/>
        <a:lstStyle/>
        <a:p>
          <a:endParaRPr lang="en-US"/>
        </a:p>
      </dgm:t>
    </dgm:pt>
    <dgm:pt modelId="{AA5F0E7F-49C9-470E-A8E8-739707C4E27D}">
      <dgm:prSet/>
      <dgm:spPr/>
      <dgm:t>
        <a:bodyPr/>
        <a:lstStyle/>
        <a:p>
          <a:r>
            <a:rPr lang="en-US" dirty="0"/>
            <a:t>Office</a:t>
          </a:r>
        </a:p>
      </dgm:t>
    </dgm:pt>
    <dgm:pt modelId="{38DEEC80-F0DF-4DDF-80F8-A58A948BE931}" type="parTrans" cxnId="{91165A67-EBB7-4F3E-928A-55D73D2560A7}">
      <dgm:prSet/>
      <dgm:spPr/>
      <dgm:t>
        <a:bodyPr/>
        <a:lstStyle/>
        <a:p>
          <a:endParaRPr lang="en-US"/>
        </a:p>
      </dgm:t>
    </dgm:pt>
    <dgm:pt modelId="{D91984A5-8E2C-496C-8C6A-D99443967640}" type="sibTrans" cxnId="{91165A67-EBB7-4F3E-928A-55D73D2560A7}">
      <dgm:prSet/>
      <dgm:spPr/>
      <dgm:t>
        <a:bodyPr/>
        <a:lstStyle/>
        <a:p>
          <a:endParaRPr lang="en-US"/>
        </a:p>
      </dgm:t>
    </dgm:pt>
    <dgm:pt modelId="{6C5D5692-0ECE-4293-8560-4737B80F0875}" type="pres">
      <dgm:prSet presAssocID="{A521611E-DE29-4D1D-9503-B25500AD833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DD3C814-55D4-4184-85E6-0EEF8D432399}" type="pres">
      <dgm:prSet presAssocID="{AEF6DBBE-03DB-4254-B24E-E30AD647575C}" presName="hierRoot1" presStyleCnt="0"/>
      <dgm:spPr/>
    </dgm:pt>
    <dgm:pt modelId="{9D1F92FC-DB19-495D-96EF-3043A1DA8BC3}" type="pres">
      <dgm:prSet presAssocID="{AEF6DBBE-03DB-4254-B24E-E30AD647575C}" presName="composite" presStyleCnt="0"/>
      <dgm:spPr/>
    </dgm:pt>
    <dgm:pt modelId="{87D9DA03-6FBA-4390-808B-767B397324DD}" type="pres">
      <dgm:prSet presAssocID="{AEF6DBBE-03DB-4254-B24E-E30AD647575C}" presName="background" presStyleLbl="node0" presStyleIdx="0" presStyleCnt="1"/>
      <dgm:spPr/>
    </dgm:pt>
    <dgm:pt modelId="{296E738F-3749-4DB2-8EE3-2006E620C7D0}" type="pres">
      <dgm:prSet presAssocID="{AEF6DBBE-03DB-4254-B24E-E30AD647575C}" presName="text" presStyleLbl="fgAcc0" presStyleIdx="0" presStyleCnt="1" custScaleX="162428">
        <dgm:presLayoutVars>
          <dgm:chPref val="3"/>
        </dgm:presLayoutVars>
      </dgm:prSet>
      <dgm:spPr/>
    </dgm:pt>
    <dgm:pt modelId="{EE764E43-A47A-4BD7-810B-7A84FF7A9B9B}" type="pres">
      <dgm:prSet presAssocID="{AEF6DBBE-03DB-4254-B24E-E30AD647575C}" presName="hierChild2" presStyleCnt="0"/>
      <dgm:spPr/>
    </dgm:pt>
    <dgm:pt modelId="{9786F079-EDB0-40CC-8BA4-AF8DA84B5A11}" type="pres">
      <dgm:prSet presAssocID="{9E921582-D8FF-4219-87DC-65D0CC5418AD}" presName="Name10" presStyleLbl="parChTrans1D2" presStyleIdx="0" presStyleCnt="2"/>
      <dgm:spPr/>
    </dgm:pt>
    <dgm:pt modelId="{9BFC042A-9BD7-42E3-81C8-E64384AE40F0}" type="pres">
      <dgm:prSet presAssocID="{82842A16-4099-4EB0-B405-2A26E2B072D4}" presName="hierRoot2" presStyleCnt="0"/>
      <dgm:spPr/>
    </dgm:pt>
    <dgm:pt modelId="{D91BAF19-FAF0-421E-A9AA-E15F8BB1ABFF}" type="pres">
      <dgm:prSet presAssocID="{82842A16-4099-4EB0-B405-2A26E2B072D4}" presName="composite2" presStyleCnt="0"/>
      <dgm:spPr/>
    </dgm:pt>
    <dgm:pt modelId="{23EB2982-D88E-4355-BD2E-6CFF8B677891}" type="pres">
      <dgm:prSet presAssocID="{82842A16-4099-4EB0-B405-2A26E2B072D4}" presName="background2" presStyleLbl="asst1" presStyleIdx="0" presStyleCnt="1"/>
      <dgm:spPr/>
    </dgm:pt>
    <dgm:pt modelId="{B85BB748-0E1F-448B-A5A7-CDB2376BD99E}" type="pres">
      <dgm:prSet presAssocID="{82842A16-4099-4EB0-B405-2A26E2B072D4}" presName="text2" presStyleLbl="fgAcc2" presStyleIdx="0" presStyleCnt="2">
        <dgm:presLayoutVars>
          <dgm:chPref val="3"/>
        </dgm:presLayoutVars>
      </dgm:prSet>
      <dgm:spPr/>
    </dgm:pt>
    <dgm:pt modelId="{A93C081E-67AC-499E-8479-99CAF4AE6908}" type="pres">
      <dgm:prSet presAssocID="{82842A16-4099-4EB0-B405-2A26E2B072D4}" presName="hierChild3" presStyleCnt="0"/>
      <dgm:spPr/>
    </dgm:pt>
    <dgm:pt modelId="{2739E564-0B6A-4556-A9F3-1E8DD823A159}" type="pres">
      <dgm:prSet presAssocID="{64E4EAB1-048A-4618-BBF6-6720DDCF41D8}" presName="Name10" presStyleLbl="parChTrans1D2" presStyleIdx="1" presStyleCnt="2"/>
      <dgm:spPr/>
    </dgm:pt>
    <dgm:pt modelId="{DBB11615-CACC-41A0-9E2B-8C0027815AA1}" type="pres">
      <dgm:prSet presAssocID="{D5AD79A1-5DAD-4D5E-A980-8C10CC2FC10C}" presName="hierRoot2" presStyleCnt="0"/>
      <dgm:spPr/>
    </dgm:pt>
    <dgm:pt modelId="{A9497F41-0766-4271-8306-148375A99F8D}" type="pres">
      <dgm:prSet presAssocID="{D5AD79A1-5DAD-4D5E-A980-8C10CC2FC10C}" presName="composite2" presStyleCnt="0"/>
      <dgm:spPr/>
    </dgm:pt>
    <dgm:pt modelId="{E40843E7-6267-4FD5-8734-1F7BC90D21AD}" type="pres">
      <dgm:prSet presAssocID="{D5AD79A1-5DAD-4D5E-A980-8C10CC2FC10C}" presName="background2" presStyleLbl="node2" presStyleIdx="0" presStyleCnt="1"/>
      <dgm:spPr/>
    </dgm:pt>
    <dgm:pt modelId="{549968B4-9BF5-40A4-BC57-9B6E568330D7}" type="pres">
      <dgm:prSet presAssocID="{D5AD79A1-5DAD-4D5E-A980-8C10CC2FC10C}" presName="text2" presStyleLbl="fgAcc2" presStyleIdx="1" presStyleCnt="2">
        <dgm:presLayoutVars>
          <dgm:chPref val="3"/>
        </dgm:presLayoutVars>
      </dgm:prSet>
      <dgm:spPr/>
    </dgm:pt>
    <dgm:pt modelId="{A1F07F6D-629B-4BB0-87D3-BF78A001F608}" type="pres">
      <dgm:prSet presAssocID="{D5AD79A1-5DAD-4D5E-A980-8C10CC2FC10C}" presName="hierChild3" presStyleCnt="0"/>
      <dgm:spPr/>
    </dgm:pt>
    <dgm:pt modelId="{103F039A-C398-4DC0-A903-9B6BB8C1E1F2}" type="pres">
      <dgm:prSet presAssocID="{6599FB03-CC6B-4B6E-BF7F-1426F4AB1E16}" presName="Name17" presStyleLbl="parChTrans1D3" presStyleIdx="0" presStyleCnt="5"/>
      <dgm:spPr/>
    </dgm:pt>
    <dgm:pt modelId="{6C59ADD3-94EF-4F42-93B9-CDEF742B4B68}" type="pres">
      <dgm:prSet presAssocID="{F59F6533-8CD5-4F10-8975-BCE7B9CBECF2}" presName="hierRoot3" presStyleCnt="0"/>
      <dgm:spPr/>
    </dgm:pt>
    <dgm:pt modelId="{C1F4F33B-017E-42A5-AA65-EB9FF4D50EC4}" type="pres">
      <dgm:prSet presAssocID="{F59F6533-8CD5-4F10-8975-BCE7B9CBECF2}" presName="composite3" presStyleCnt="0"/>
      <dgm:spPr/>
    </dgm:pt>
    <dgm:pt modelId="{42D717B2-388D-47A2-8DEC-41C9E5566FE9}" type="pres">
      <dgm:prSet presAssocID="{F59F6533-8CD5-4F10-8975-BCE7B9CBECF2}" presName="background3" presStyleLbl="node3" presStyleIdx="0" presStyleCnt="5"/>
      <dgm:spPr/>
    </dgm:pt>
    <dgm:pt modelId="{9DDD5339-783B-4071-9506-59B2E15A347C}" type="pres">
      <dgm:prSet presAssocID="{F59F6533-8CD5-4F10-8975-BCE7B9CBECF2}" presName="text3" presStyleLbl="fgAcc3" presStyleIdx="0" presStyleCnt="5">
        <dgm:presLayoutVars>
          <dgm:chPref val="3"/>
        </dgm:presLayoutVars>
      </dgm:prSet>
      <dgm:spPr/>
    </dgm:pt>
    <dgm:pt modelId="{5A01E6A3-F5D2-4AAB-8223-BA089FFC15EE}" type="pres">
      <dgm:prSet presAssocID="{F59F6533-8CD5-4F10-8975-BCE7B9CBECF2}" presName="hierChild4" presStyleCnt="0"/>
      <dgm:spPr/>
    </dgm:pt>
    <dgm:pt modelId="{22E312E7-D5F2-4305-B74C-5C0E52E7FD32}" type="pres">
      <dgm:prSet presAssocID="{A0BD8C98-7E30-4B99-B040-61ADF139BB30}" presName="Name17" presStyleLbl="parChTrans1D3" presStyleIdx="1" presStyleCnt="5"/>
      <dgm:spPr/>
    </dgm:pt>
    <dgm:pt modelId="{99765801-2DCF-41DF-8599-CAA49FB32340}" type="pres">
      <dgm:prSet presAssocID="{4FBD54F6-4336-4648-90A4-07CECADD1C1E}" presName="hierRoot3" presStyleCnt="0"/>
      <dgm:spPr/>
    </dgm:pt>
    <dgm:pt modelId="{69ADA91F-AB5D-4FE7-9C76-0B9CCB775295}" type="pres">
      <dgm:prSet presAssocID="{4FBD54F6-4336-4648-90A4-07CECADD1C1E}" presName="composite3" presStyleCnt="0"/>
      <dgm:spPr/>
    </dgm:pt>
    <dgm:pt modelId="{DE9C71E6-BE89-4822-889C-8814D89B6E5D}" type="pres">
      <dgm:prSet presAssocID="{4FBD54F6-4336-4648-90A4-07CECADD1C1E}" presName="background3" presStyleLbl="node3" presStyleIdx="1" presStyleCnt="5"/>
      <dgm:spPr/>
    </dgm:pt>
    <dgm:pt modelId="{104ED13D-6D2B-47B9-B4B1-803950D84358}" type="pres">
      <dgm:prSet presAssocID="{4FBD54F6-4336-4648-90A4-07CECADD1C1E}" presName="text3" presStyleLbl="fgAcc3" presStyleIdx="1" presStyleCnt="5">
        <dgm:presLayoutVars>
          <dgm:chPref val="3"/>
        </dgm:presLayoutVars>
      </dgm:prSet>
      <dgm:spPr/>
    </dgm:pt>
    <dgm:pt modelId="{1CD39E28-E1D0-4421-A4DB-4E035DDAD809}" type="pres">
      <dgm:prSet presAssocID="{4FBD54F6-4336-4648-90A4-07CECADD1C1E}" presName="hierChild4" presStyleCnt="0"/>
      <dgm:spPr/>
    </dgm:pt>
    <dgm:pt modelId="{CD808046-EC3C-4F78-81D2-DE7889C3A5B1}" type="pres">
      <dgm:prSet presAssocID="{38DEEC80-F0DF-4DDF-80F8-A58A948BE931}" presName="Name17" presStyleLbl="parChTrans1D3" presStyleIdx="2" presStyleCnt="5"/>
      <dgm:spPr/>
    </dgm:pt>
    <dgm:pt modelId="{9B37F5CA-F53F-4945-937A-D09779443995}" type="pres">
      <dgm:prSet presAssocID="{AA5F0E7F-49C9-470E-A8E8-739707C4E27D}" presName="hierRoot3" presStyleCnt="0"/>
      <dgm:spPr/>
    </dgm:pt>
    <dgm:pt modelId="{6982FAAF-3CAC-4735-8B79-9E82C5FE07FC}" type="pres">
      <dgm:prSet presAssocID="{AA5F0E7F-49C9-470E-A8E8-739707C4E27D}" presName="composite3" presStyleCnt="0"/>
      <dgm:spPr/>
    </dgm:pt>
    <dgm:pt modelId="{D7BA0E6D-50C6-49FC-9818-04969EC373BA}" type="pres">
      <dgm:prSet presAssocID="{AA5F0E7F-49C9-470E-A8E8-739707C4E27D}" presName="background3" presStyleLbl="node3" presStyleIdx="2" presStyleCnt="5"/>
      <dgm:spPr/>
    </dgm:pt>
    <dgm:pt modelId="{913E2453-C924-4A24-A01B-162544064146}" type="pres">
      <dgm:prSet presAssocID="{AA5F0E7F-49C9-470E-A8E8-739707C4E27D}" presName="text3" presStyleLbl="fgAcc3" presStyleIdx="2" presStyleCnt="5">
        <dgm:presLayoutVars>
          <dgm:chPref val="3"/>
        </dgm:presLayoutVars>
      </dgm:prSet>
      <dgm:spPr/>
    </dgm:pt>
    <dgm:pt modelId="{1C011712-423F-4AD2-8632-85FEEBB09E99}" type="pres">
      <dgm:prSet presAssocID="{AA5F0E7F-49C9-470E-A8E8-739707C4E27D}" presName="hierChild4" presStyleCnt="0"/>
      <dgm:spPr/>
    </dgm:pt>
    <dgm:pt modelId="{619DD7A2-6242-4123-AE7C-B6C068A59151}" type="pres">
      <dgm:prSet presAssocID="{62707E64-0675-43B3-A764-8FA49AFD62E7}" presName="Name17" presStyleLbl="parChTrans1D3" presStyleIdx="3" presStyleCnt="5"/>
      <dgm:spPr/>
    </dgm:pt>
    <dgm:pt modelId="{1A70A8A1-823F-4FCB-9BBC-2451E26F4B68}" type="pres">
      <dgm:prSet presAssocID="{259614EB-70A3-4CA2-A7C3-A9C12C39ACD0}" presName="hierRoot3" presStyleCnt="0"/>
      <dgm:spPr/>
    </dgm:pt>
    <dgm:pt modelId="{9FD86F5F-F87B-48D7-8BF5-768DAF577850}" type="pres">
      <dgm:prSet presAssocID="{259614EB-70A3-4CA2-A7C3-A9C12C39ACD0}" presName="composite3" presStyleCnt="0"/>
      <dgm:spPr/>
    </dgm:pt>
    <dgm:pt modelId="{407C6B49-4DB3-438B-8727-892C65DEAE61}" type="pres">
      <dgm:prSet presAssocID="{259614EB-70A3-4CA2-A7C3-A9C12C39ACD0}" presName="background3" presStyleLbl="node3" presStyleIdx="3" presStyleCnt="5"/>
      <dgm:spPr/>
    </dgm:pt>
    <dgm:pt modelId="{7AC36111-E387-4666-9AF1-ED3102E50CF3}" type="pres">
      <dgm:prSet presAssocID="{259614EB-70A3-4CA2-A7C3-A9C12C39ACD0}" presName="text3" presStyleLbl="fgAcc3" presStyleIdx="3" presStyleCnt="5">
        <dgm:presLayoutVars>
          <dgm:chPref val="3"/>
        </dgm:presLayoutVars>
      </dgm:prSet>
      <dgm:spPr/>
    </dgm:pt>
    <dgm:pt modelId="{C6DBF190-3DAC-4F82-8B5D-7C9C6B5ACCDB}" type="pres">
      <dgm:prSet presAssocID="{259614EB-70A3-4CA2-A7C3-A9C12C39ACD0}" presName="hierChild4" presStyleCnt="0"/>
      <dgm:spPr/>
    </dgm:pt>
    <dgm:pt modelId="{C844CACF-D3AA-49FC-9550-ED759D9EAB7E}" type="pres">
      <dgm:prSet presAssocID="{AAD0A966-5D27-4C84-934A-3034F071D3C6}" presName="Name17" presStyleLbl="parChTrans1D3" presStyleIdx="4" presStyleCnt="5"/>
      <dgm:spPr/>
    </dgm:pt>
    <dgm:pt modelId="{675D3BEF-4834-469C-8D36-E5823A837EF4}" type="pres">
      <dgm:prSet presAssocID="{F141AE63-23AE-484C-8F72-FDA46DDCD8D5}" presName="hierRoot3" presStyleCnt="0"/>
      <dgm:spPr/>
    </dgm:pt>
    <dgm:pt modelId="{47054989-FC7F-48AC-9F4D-C3B077C23E11}" type="pres">
      <dgm:prSet presAssocID="{F141AE63-23AE-484C-8F72-FDA46DDCD8D5}" presName="composite3" presStyleCnt="0"/>
      <dgm:spPr/>
    </dgm:pt>
    <dgm:pt modelId="{E7D21280-1069-44DF-A939-C52C0DA52EDF}" type="pres">
      <dgm:prSet presAssocID="{F141AE63-23AE-484C-8F72-FDA46DDCD8D5}" presName="background3" presStyleLbl="node3" presStyleIdx="4" presStyleCnt="5"/>
      <dgm:spPr/>
    </dgm:pt>
    <dgm:pt modelId="{F6DBD7EE-E69F-492C-939B-7D4D1BB2AD0B}" type="pres">
      <dgm:prSet presAssocID="{F141AE63-23AE-484C-8F72-FDA46DDCD8D5}" presName="text3" presStyleLbl="fgAcc3" presStyleIdx="4" presStyleCnt="5">
        <dgm:presLayoutVars>
          <dgm:chPref val="3"/>
        </dgm:presLayoutVars>
      </dgm:prSet>
      <dgm:spPr/>
    </dgm:pt>
    <dgm:pt modelId="{81124200-5751-4675-9849-23E584791930}" type="pres">
      <dgm:prSet presAssocID="{F141AE63-23AE-484C-8F72-FDA46DDCD8D5}" presName="hierChild4" presStyleCnt="0"/>
      <dgm:spPr/>
    </dgm:pt>
  </dgm:ptLst>
  <dgm:cxnLst>
    <dgm:cxn modelId="{42C5360F-3D58-4CEB-AB28-2E23D04F1C4A}" type="presOf" srcId="{64E4EAB1-048A-4618-BBF6-6720DDCF41D8}" destId="{2739E564-0B6A-4556-A9F3-1E8DD823A159}" srcOrd="0" destOrd="0" presId="urn:microsoft.com/office/officeart/2005/8/layout/hierarchy1"/>
    <dgm:cxn modelId="{EBD5B110-72F1-40F8-82B8-03CDE7ED8F66}" srcId="{AEF6DBBE-03DB-4254-B24E-E30AD647575C}" destId="{D5AD79A1-5DAD-4D5E-A980-8C10CC2FC10C}" srcOrd="1" destOrd="0" parTransId="{64E4EAB1-048A-4618-BBF6-6720DDCF41D8}" sibTransId="{393AD042-8062-48BC-9194-154F9ADCF900}"/>
    <dgm:cxn modelId="{5E592737-8A88-46B8-819A-0464D79954CA}" srcId="{D5AD79A1-5DAD-4D5E-A980-8C10CC2FC10C}" destId="{F141AE63-23AE-484C-8F72-FDA46DDCD8D5}" srcOrd="4" destOrd="0" parTransId="{AAD0A966-5D27-4C84-934A-3034F071D3C6}" sibTransId="{DEE6DC20-3ABD-4FD7-998C-12C6846484B4}"/>
    <dgm:cxn modelId="{3A9B5E38-D5EB-4CAC-AABE-9A0059051CCC}" type="presOf" srcId="{4FBD54F6-4336-4648-90A4-07CECADD1C1E}" destId="{104ED13D-6D2B-47B9-B4B1-803950D84358}" srcOrd="0" destOrd="0" presId="urn:microsoft.com/office/officeart/2005/8/layout/hierarchy1"/>
    <dgm:cxn modelId="{962B1A3B-6C20-4049-B8D4-485EAC7FC6BF}" type="presOf" srcId="{6599FB03-CC6B-4B6E-BF7F-1426F4AB1E16}" destId="{103F039A-C398-4DC0-A903-9B6BB8C1E1F2}" srcOrd="0" destOrd="0" presId="urn:microsoft.com/office/officeart/2005/8/layout/hierarchy1"/>
    <dgm:cxn modelId="{373EBE43-B435-49C9-85A5-E7057CE34CBE}" srcId="{AEF6DBBE-03DB-4254-B24E-E30AD647575C}" destId="{82842A16-4099-4EB0-B405-2A26E2B072D4}" srcOrd="0" destOrd="0" parTransId="{9E921582-D8FF-4219-87DC-65D0CC5418AD}" sibTransId="{4B538418-AC05-434E-AFD7-FE60EA4395D0}"/>
    <dgm:cxn modelId="{0B82234F-E7FB-4624-95C0-0B2068AC6695}" srcId="{D5AD79A1-5DAD-4D5E-A980-8C10CC2FC10C}" destId="{F59F6533-8CD5-4F10-8975-BCE7B9CBECF2}" srcOrd="0" destOrd="0" parTransId="{6599FB03-CC6B-4B6E-BF7F-1426F4AB1E16}" sibTransId="{CDFE5B36-9D7F-4037-8702-58492950B5DE}"/>
    <dgm:cxn modelId="{3D146D54-C7FC-401E-BE60-2C25F29D91C8}" srcId="{A521611E-DE29-4D1D-9503-B25500AD833A}" destId="{AEF6DBBE-03DB-4254-B24E-E30AD647575C}" srcOrd="0" destOrd="0" parTransId="{08EC9F16-A899-462B-8EAD-F4EA190010C2}" sibTransId="{AD099B89-5CBA-47E4-BF9E-BD725091875A}"/>
    <dgm:cxn modelId="{57A92459-AB1F-4081-A2E9-769294F069F4}" type="presOf" srcId="{62707E64-0675-43B3-A764-8FA49AFD62E7}" destId="{619DD7A2-6242-4123-AE7C-B6C068A59151}" srcOrd="0" destOrd="0" presId="urn:microsoft.com/office/officeart/2005/8/layout/hierarchy1"/>
    <dgm:cxn modelId="{1558B561-9504-422D-AA73-0444BD705CF3}" type="presOf" srcId="{9E921582-D8FF-4219-87DC-65D0CC5418AD}" destId="{9786F079-EDB0-40CC-8BA4-AF8DA84B5A11}" srcOrd="0" destOrd="0" presId="urn:microsoft.com/office/officeart/2005/8/layout/hierarchy1"/>
    <dgm:cxn modelId="{91165A67-EBB7-4F3E-928A-55D73D2560A7}" srcId="{D5AD79A1-5DAD-4D5E-A980-8C10CC2FC10C}" destId="{AA5F0E7F-49C9-470E-A8E8-739707C4E27D}" srcOrd="2" destOrd="0" parTransId="{38DEEC80-F0DF-4DDF-80F8-A58A948BE931}" sibTransId="{D91984A5-8E2C-496C-8C6A-D99443967640}"/>
    <dgm:cxn modelId="{066FF375-D889-4BE2-AD28-D219EEC574CE}" srcId="{D5AD79A1-5DAD-4D5E-A980-8C10CC2FC10C}" destId="{4FBD54F6-4336-4648-90A4-07CECADD1C1E}" srcOrd="1" destOrd="0" parTransId="{A0BD8C98-7E30-4B99-B040-61ADF139BB30}" sibTransId="{ACF44DE5-7D27-45F7-A948-3509E51BD5E8}"/>
    <dgm:cxn modelId="{9E00FA86-1A6C-4D95-9992-9ADB4B2F23A0}" type="presOf" srcId="{F141AE63-23AE-484C-8F72-FDA46DDCD8D5}" destId="{F6DBD7EE-E69F-492C-939B-7D4D1BB2AD0B}" srcOrd="0" destOrd="0" presId="urn:microsoft.com/office/officeart/2005/8/layout/hierarchy1"/>
    <dgm:cxn modelId="{B410FF8A-667F-4BE4-A9CA-E98EB7EF8CF8}" type="presOf" srcId="{F59F6533-8CD5-4F10-8975-BCE7B9CBECF2}" destId="{9DDD5339-783B-4071-9506-59B2E15A347C}" srcOrd="0" destOrd="0" presId="urn:microsoft.com/office/officeart/2005/8/layout/hierarchy1"/>
    <dgm:cxn modelId="{D19E769B-39A6-4710-8ED9-7D3F0298FE4E}" type="presOf" srcId="{82842A16-4099-4EB0-B405-2A26E2B072D4}" destId="{B85BB748-0E1F-448B-A5A7-CDB2376BD99E}" srcOrd="0" destOrd="0" presId="urn:microsoft.com/office/officeart/2005/8/layout/hierarchy1"/>
    <dgm:cxn modelId="{13711EA4-3F09-40CB-9521-707C126DEBB3}" type="presOf" srcId="{D5AD79A1-5DAD-4D5E-A980-8C10CC2FC10C}" destId="{549968B4-9BF5-40A4-BC57-9B6E568330D7}" srcOrd="0" destOrd="0" presId="urn:microsoft.com/office/officeart/2005/8/layout/hierarchy1"/>
    <dgm:cxn modelId="{B5DF26A5-CA12-4BCA-8CB3-7B2525437C25}" type="presOf" srcId="{AA5F0E7F-49C9-470E-A8E8-739707C4E27D}" destId="{913E2453-C924-4A24-A01B-162544064146}" srcOrd="0" destOrd="0" presId="urn:microsoft.com/office/officeart/2005/8/layout/hierarchy1"/>
    <dgm:cxn modelId="{3FA9B7BF-152C-4D03-A7A9-89FE4480736E}" type="presOf" srcId="{AEF6DBBE-03DB-4254-B24E-E30AD647575C}" destId="{296E738F-3749-4DB2-8EE3-2006E620C7D0}" srcOrd="0" destOrd="0" presId="urn:microsoft.com/office/officeart/2005/8/layout/hierarchy1"/>
    <dgm:cxn modelId="{FA55B8D5-0C50-4FC9-B2C3-CD9928962793}" type="presOf" srcId="{A0BD8C98-7E30-4B99-B040-61ADF139BB30}" destId="{22E312E7-D5F2-4305-B74C-5C0E52E7FD32}" srcOrd="0" destOrd="0" presId="urn:microsoft.com/office/officeart/2005/8/layout/hierarchy1"/>
    <dgm:cxn modelId="{F6DBCCDE-33FD-4B44-8C74-14E837A11F99}" type="presOf" srcId="{259614EB-70A3-4CA2-A7C3-A9C12C39ACD0}" destId="{7AC36111-E387-4666-9AF1-ED3102E50CF3}" srcOrd="0" destOrd="0" presId="urn:microsoft.com/office/officeart/2005/8/layout/hierarchy1"/>
    <dgm:cxn modelId="{E6E67BF0-8E9B-4985-AD56-BF0673CE20F7}" type="presOf" srcId="{38DEEC80-F0DF-4DDF-80F8-A58A948BE931}" destId="{CD808046-EC3C-4F78-81D2-DE7889C3A5B1}" srcOrd="0" destOrd="0" presId="urn:microsoft.com/office/officeart/2005/8/layout/hierarchy1"/>
    <dgm:cxn modelId="{20166EF7-5C30-46AC-9033-D94A13A146CD}" type="presOf" srcId="{A521611E-DE29-4D1D-9503-B25500AD833A}" destId="{6C5D5692-0ECE-4293-8560-4737B80F0875}" srcOrd="0" destOrd="0" presId="urn:microsoft.com/office/officeart/2005/8/layout/hierarchy1"/>
    <dgm:cxn modelId="{ED835BF9-F06B-46D2-B75B-BDCCD0A9864E}" srcId="{D5AD79A1-5DAD-4D5E-A980-8C10CC2FC10C}" destId="{259614EB-70A3-4CA2-A7C3-A9C12C39ACD0}" srcOrd="3" destOrd="0" parTransId="{62707E64-0675-43B3-A764-8FA49AFD62E7}" sibTransId="{94DD3E61-A171-41F1-82E7-E475EC436830}"/>
    <dgm:cxn modelId="{5E2ED3FD-FBD5-454B-BE6E-6307D614330A}" type="presOf" srcId="{AAD0A966-5D27-4C84-934A-3034F071D3C6}" destId="{C844CACF-D3AA-49FC-9550-ED759D9EAB7E}" srcOrd="0" destOrd="0" presId="urn:microsoft.com/office/officeart/2005/8/layout/hierarchy1"/>
    <dgm:cxn modelId="{1C5B7110-75EE-4359-9552-3F70444AE9A9}" type="presParOf" srcId="{6C5D5692-0ECE-4293-8560-4737B80F0875}" destId="{3DD3C814-55D4-4184-85E6-0EEF8D432399}" srcOrd="0" destOrd="0" presId="urn:microsoft.com/office/officeart/2005/8/layout/hierarchy1"/>
    <dgm:cxn modelId="{6595E09B-C220-439D-B0EA-B0EE7015BEF9}" type="presParOf" srcId="{3DD3C814-55D4-4184-85E6-0EEF8D432399}" destId="{9D1F92FC-DB19-495D-96EF-3043A1DA8BC3}" srcOrd="0" destOrd="0" presId="urn:microsoft.com/office/officeart/2005/8/layout/hierarchy1"/>
    <dgm:cxn modelId="{0606FBDC-F7FF-4A55-BA36-3312ABE8D412}" type="presParOf" srcId="{9D1F92FC-DB19-495D-96EF-3043A1DA8BC3}" destId="{87D9DA03-6FBA-4390-808B-767B397324DD}" srcOrd="0" destOrd="0" presId="urn:microsoft.com/office/officeart/2005/8/layout/hierarchy1"/>
    <dgm:cxn modelId="{286B5C93-AE89-447A-BC29-449E6BFF573E}" type="presParOf" srcId="{9D1F92FC-DB19-495D-96EF-3043A1DA8BC3}" destId="{296E738F-3749-4DB2-8EE3-2006E620C7D0}" srcOrd="1" destOrd="0" presId="urn:microsoft.com/office/officeart/2005/8/layout/hierarchy1"/>
    <dgm:cxn modelId="{F6442FAA-1C25-43A8-87E9-02BDF4D5DD4A}" type="presParOf" srcId="{3DD3C814-55D4-4184-85E6-0EEF8D432399}" destId="{EE764E43-A47A-4BD7-810B-7A84FF7A9B9B}" srcOrd="1" destOrd="0" presId="urn:microsoft.com/office/officeart/2005/8/layout/hierarchy1"/>
    <dgm:cxn modelId="{22B5803A-0515-422A-95F5-059B9D769A2A}" type="presParOf" srcId="{EE764E43-A47A-4BD7-810B-7A84FF7A9B9B}" destId="{9786F079-EDB0-40CC-8BA4-AF8DA84B5A11}" srcOrd="0" destOrd="0" presId="urn:microsoft.com/office/officeart/2005/8/layout/hierarchy1"/>
    <dgm:cxn modelId="{427BE513-7AB6-4638-BBC2-5372EE5F58AC}" type="presParOf" srcId="{EE764E43-A47A-4BD7-810B-7A84FF7A9B9B}" destId="{9BFC042A-9BD7-42E3-81C8-E64384AE40F0}" srcOrd="1" destOrd="0" presId="urn:microsoft.com/office/officeart/2005/8/layout/hierarchy1"/>
    <dgm:cxn modelId="{B0EC12D2-E98F-4DE3-80BE-C58638235B68}" type="presParOf" srcId="{9BFC042A-9BD7-42E3-81C8-E64384AE40F0}" destId="{D91BAF19-FAF0-421E-A9AA-E15F8BB1ABFF}" srcOrd="0" destOrd="0" presId="urn:microsoft.com/office/officeart/2005/8/layout/hierarchy1"/>
    <dgm:cxn modelId="{99BF840E-7EB3-48B8-9B43-85ABAC9FCE4D}" type="presParOf" srcId="{D91BAF19-FAF0-421E-A9AA-E15F8BB1ABFF}" destId="{23EB2982-D88E-4355-BD2E-6CFF8B677891}" srcOrd="0" destOrd="0" presId="urn:microsoft.com/office/officeart/2005/8/layout/hierarchy1"/>
    <dgm:cxn modelId="{B83E8B86-ECFE-4464-8D23-7E0BF361533A}" type="presParOf" srcId="{D91BAF19-FAF0-421E-A9AA-E15F8BB1ABFF}" destId="{B85BB748-0E1F-448B-A5A7-CDB2376BD99E}" srcOrd="1" destOrd="0" presId="urn:microsoft.com/office/officeart/2005/8/layout/hierarchy1"/>
    <dgm:cxn modelId="{CA38E9FD-85A9-4587-846D-0D7B10ACBBC4}" type="presParOf" srcId="{9BFC042A-9BD7-42E3-81C8-E64384AE40F0}" destId="{A93C081E-67AC-499E-8479-99CAF4AE6908}" srcOrd="1" destOrd="0" presId="urn:microsoft.com/office/officeart/2005/8/layout/hierarchy1"/>
    <dgm:cxn modelId="{3A816D71-71FD-4B66-8799-8CBE0566ED09}" type="presParOf" srcId="{EE764E43-A47A-4BD7-810B-7A84FF7A9B9B}" destId="{2739E564-0B6A-4556-A9F3-1E8DD823A159}" srcOrd="2" destOrd="0" presId="urn:microsoft.com/office/officeart/2005/8/layout/hierarchy1"/>
    <dgm:cxn modelId="{8904100E-B0D4-4BDB-969C-D29EDD404103}" type="presParOf" srcId="{EE764E43-A47A-4BD7-810B-7A84FF7A9B9B}" destId="{DBB11615-CACC-41A0-9E2B-8C0027815AA1}" srcOrd="3" destOrd="0" presId="urn:microsoft.com/office/officeart/2005/8/layout/hierarchy1"/>
    <dgm:cxn modelId="{59CB4331-52DB-4DCC-A524-F0BBF1BC71CA}" type="presParOf" srcId="{DBB11615-CACC-41A0-9E2B-8C0027815AA1}" destId="{A9497F41-0766-4271-8306-148375A99F8D}" srcOrd="0" destOrd="0" presId="urn:microsoft.com/office/officeart/2005/8/layout/hierarchy1"/>
    <dgm:cxn modelId="{24874F5F-BD17-428E-AA9A-CBDEB75330AC}" type="presParOf" srcId="{A9497F41-0766-4271-8306-148375A99F8D}" destId="{E40843E7-6267-4FD5-8734-1F7BC90D21AD}" srcOrd="0" destOrd="0" presId="urn:microsoft.com/office/officeart/2005/8/layout/hierarchy1"/>
    <dgm:cxn modelId="{AB986822-FF31-4298-B83E-442951D29BDA}" type="presParOf" srcId="{A9497F41-0766-4271-8306-148375A99F8D}" destId="{549968B4-9BF5-40A4-BC57-9B6E568330D7}" srcOrd="1" destOrd="0" presId="urn:microsoft.com/office/officeart/2005/8/layout/hierarchy1"/>
    <dgm:cxn modelId="{40F4E37D-1658-40DC-A7EC-41B5AA2FD17D}" type="presParOf" srcId="{DBB11615-CACC-41A0-9E2B-8C0027815AA1}" destId="{A1F07F6D-629B-4BB0-87D3-BF78A001F608}" srcOrd="1" destOrd="0" presId="urn:microsoft.com/office/officeart/2005/8/layout/hierarchy1"/>
    <dgm:cxn modelId="{C8D5F168-18B6-4210-A823-4E762BE8F3F1}" type="presParOf" srcId="{A1F07F6D-629B-4BB0-87D3-BF78A001F608}" destId="{103F039A-C398-4DC0-A903-9B6BB8C1E1F2}" srcOrd="0" destOrd="0" presId="urn:microsoft.com/office/officeart/2005/8/layout/hierarchy1"/>
    <dgm:cxn modelId="{B7CD84E8-2CAC-4DD8-B152-0E9745EA4293}" type="presParOf" srcId="{A1F07F6D-629B-4BB0-87D3-BF78A001F608}" destId="{6C59ADD3-94EF-4F42-93B9-CDEF742B4B68}" srcOrd="1" destOrd="0" presId="urn:microsoft.com/office/officeart/2005/8/layout/hierarchy1"/>
    <dgm:cxn modelId="{210133B4-991B-4174-A908-23C2CA48C740}" type="presParOf" srcId="{6C59ADD3-94EF-4F42-93B9-CDEF742B4B68}" destId="{C1F4F33B-017E-42A5-AA65-EB9FF4D50EC4}" srcOrd="0" destOrd="0" presId="urn:microsoft.com/office/officeart/2005/8/layout/hierarchy1"/>
    <dgm:cxn modelId="{3C317326-E546-4D82-9479-1E1C22604498}" type="presParOf" srcId="{C1F4F33B-017E-42A5-AA65-EB9FF4D50EC4}" destId="{42D717B2-388D-47A2-8DEC-41C9E5566FE9}" srcOrd="0" destOrd="0" presId="urn:microsoft.com/office/officeart/2005/8/layout/hierarchy1"/>
    <dgm:cxn modelId="{3F787D64-3C0F-4973-A623-9BC83FEBFF7A}" type="presParOf" srcId="{C1F4F33B-017E-42A5-AA65-EB9FF4D50EC4}" destId="{9DDD5339-783B-4071-9506-59B2E15A347C}" srcOrd="1" destOrd="0" presId="urn:microsoft.com/office/officeart/2005/8/layout/hierarchy1"/>
    <dgm:cxn modelId="{207CACF4-C0B9-4251-B627-FB67C8B6296B}" type="presParOf" srcId="{6C59ADD3-94EF-4F42-93B9-CDEF742B4B68}" destId="{5A01E6A3-F5D2-4AAB-8223-BA089FFC15EE}" srcOrd="1" destOrd="0" presId="urn:microsoft.com/office/officeart/2005/8/layout/hierarchy1"/>
    <dgm:cxn modelId="{130BF9AA-621D-4952-A5E0-7D52710B84EE}" type="presParOf" srcId="{A1F07F6D-629B-4BB0-87D3-BF78A001F608}" destId="{22E312E7-D5F2-4305-B74C-5C0E52E7FD32}" srcOrd="2" destOrd="0" presId="urn:microsoft.com/office/officeart/2005/8/layout/hierarchy1"/>
    <dgm:cxn modelId="{A4D0F441-600E-4C79-B76E-59CCAD612FC3}" type="presParOf" srcId="{A1F07F6D-629B-4BB0-87D3-BF78A001F608}" destId="{99765801-2DCF-41DF-8599-CAA49FB32340}" srcOrd="3" destOrd="0" presId="urn:microsoft.com/office/officeart/2005/8/layout/hierarchy1"/>
    <dgm:cxn modelId="{11E242DA-A6FA-44DD-B127-1C6EC81C49F6}" type="presParOf" srcId="{99765801-2DCF-41DF-8599-CAA49FB32340}" destId="{69ADA91F-AB5D-4FE7-9C76-0B9CCB775295}" srcOrd="0" destOrd="0" presId="urn:microsoft.com/office/officeart/2005/8/layout/hierarchy1"/>
    <dgm:cxn modelId="{AFADD74E-B7DD-4AD9-8AC7-4091B9EB9312}" type="presParOf" srcId="{69ADA91F-AB5D-4FE7-9C76-0B9CCB775295}" destId="{DE9C71E6-BE89-4822-889C-8814D89B6E5D}" srcOrd="0" destOrd="0" presId="urn:microsoft.com/office/officeart/2005/8/layout/hierarchy1"/>
    <dgm:cxn modelId="{5C4D1431-B7FE-49CD-8903-BA0043B80028}" type="presParOf" srcId="{69ADA91F-AB5D-4FE7-9C76-0B9CCB775295}" destId="{104ED13D-6D2B-47B9-B4B1-803950D84358}" srcOrd="1" destOrd="0" presId="urn:microsoft.com/office/officeart/2005/8/layout/hierarchy1"/>
    <dgm:cxn modelId="{8C4B7F92-F866-4465-96CD-09D1F27ABA38}" type="presParOf" srcId="{99765801-2DCF-41DF-8599-CAA49FB32340}" destId="{1CD39E28-E1D0-4421-A4DB-4E035DDAD809}" srcOrd="1" destOrd="0" presId="urn:microsoft.com/office/officeart/2005/8/layout/hierarchy1"/>
    <dgm:cxn modelId="{27AAA8E1-5E1F-4F29-8ABF-32BBA72A6499}" type="presParOf" srcId="{A1F07F6D-629B-4BB0-87D3-BF78A001F608}" destId="{CD808046-EC3C-4F78-81D2-DE7889C3A5B1}" srcOrd="4" destOrd="0" presId="urn:microsoft.com/office/officeart/2005/8/layout/hierarchy1"/>
    <dgm:cxn modelId="{68062FE4-6482-406A-AEEF-9ECEBF2216EB}" type="presParOf" srcId="{A1F07F6D-629B-4BB0-87D3-BF78A001F608}" destId="{9B37F5CA-F53F-4945-937A-D09779443995}" srcOrd="5" destOrd="0" presId="urn:microsoft.com/office/officeart/2005/8/layout/hierarchy1"/>
    <dgm:cxn modelId="{8BE9637E-491B-46FE-A8F0-46261C58D79D}" type="presParOf" srcId="{9B37F5CA-F53F-4945-937A-D09779443995}" destId="{6982FAAF-3CAC-4735-8B79-9E82C5FE07FC}" srcOrd="0" destOrd="0" presId="urn:microsoft.com/office/officeart/2005/8/layout/hierarchy1"/>
    <dgm:cxn modelId="{BBE403F2-E066-4D88-B845-7D33797558B5}" type="presParOf" srcId="{6982FAAF-3CAC-4735-8B79-9E82C5FE07FC}" destId="{D7BA0E6D-50C6-49FC-9818-04969EC373BA}" srcOrd="0" destOrd="0" presId="urn:microsoft.com/office/officeart/2005/8/layout/hierarchy1"/>
    <dgm:cxn modelId="{E24A31A5-56BC-4F58-BED0-0D9ADC3C4823}" type="presParOf" srcId="{6982FAAF-3CAC-4735-8B79-9E82C5FE07FC}" destId="{913E2453-C924-4A24-A01B-162544064146}" srcOrd="1" destOrd="0" presId="urn:microsoft.com/office/officeart/2005/8/layout/hierarchy1"/>
    <dgm:cxn modelId="{3BD189CE-7B55-40FC-96F4-BEA055AE4D87}" type="presParOf" srcId="{9B37F5CA-F53F-4945-937A-D09779443995}" destId="{1C011712-423F-4AD2-8632-85FEEBB09E99}" srcOrd="1" destOrd="0" presId="urn:microsoft.com/office/officeart/2005/8/layout/hierarchy1"/>
    <dgm:cxn modelId="{D04F418D-4C3D-4EA2-AAE0-286B8F1E49AE}" type="presParOf" srcId="{A1F07F6D-629B-4BB0-87D3-BF78A001F608}" destId="{619DD7A2-6242-4123-AE7C-B6C068A59151}" srcOrd="6" destOrd="0" presId="urn:microsoft.com/office/officeart/2005/8/layout/hierarchy1"/>
    <dgm:cxn modelId="{E7A96A29-3778-455A-983F-B5C1E0F6482A}" type="presParOf" srcId="{A1F07F6D-629B-4BB0-87D3-BF78A001F608}" destId="{1A70A8A1-823F-4FCB-9BBC-2451E26F4B68}" srcOrd="7" destOrd="0" presId="urn:microsoft.com/office/officeart/2005/8/layout/hierarchy1"/>
    <dgm:cxn modelId="{680C9892-D83D-42B1-8C97-2DF93A7933CB}" type="presParOf" srcId="{1A70A8A1-823F-4FCB-9BBC-2451E26F4B68}" destId="{9FD86F5F-F87B-48D7-8BF5-768DAF577850}" srcOrd="0" destOrd="0" presId="urn:microsoft.com/office/officeart/2005/8/layout/hierarchy1"/>
    <dgm:cxn modelId="{1C787E84-E32A-4F2F-BA38-3DF0363EBD4A}" type="presParOf" srcId="{9FD86F5F-F87B-48D7-8BF5-768DAF577850}" destId="{407C6B49-4DB3-438B-8727-892C65DEAE61}" srcOrd="0" destOrd="0" presId="urn:microsoft.com/office/officeart/2005/8/layout/hierarchy1"/>
    <dgm:cxn modelId="{550FE1AF-1EB1-454E-8119-D0F62C832B22}" type="presParOf" srcId="{9FD86F5F-F87B-48D7-8BF5-768DAF577850}" destId="{7AC36111-E387-4666-9AF1-ED3102E50CF3}" srcOrd="1" destOrd="0" presId="urn:microsoft.com/office/officeart/2005/8/layout/hierarchy1"/>
    <dgm:cxn modelId="{FF6FA964-C169-485F-BF8E-B45C0B4EF830}" type="presParOf" srcId="{1A70A8A1-823F-4FCB-9BBC-2451E26F4B68}" destId="{C6DBF190-3DAC-4F82-8B5D-7C9C6B5ACCDB}" srcOrd="1" destOrd="0" presId="urn:microsoft.com/office/officeart/2005/8/layout/hierarchy1"/>
    <dgm:cxn modelId="{DBA755BD-8890-4353-B910-B0420522B7EC}" type="presParOf" srcId="{A1F07F6D-629B-4BB0-87D3-BF78A001F608}" destId="{C844CACF-D3AA-49FC-9550-ED759D9EAB7E}" srcOrd="8" destOrd="0" presId="urn:microsoft.com/office/officeart/2005/8/layout/hierarchy1"/>
    <dgm:cxn modelId="{28C225A6-B2E1-4850-A5F3-467CFB99693C}" type="presParOf" srcId="{A1F07F6D-629B-4BB0-87D3-BF78A001F608}" destId="{675D3BEF-4834-469C-8D36-E5823A837EF4}" srcOrd="9" destOrd="0" presId="urn:microsoft.com/office/officeart/2005/8/layout/hierarchy1"/>
    <dgm:cxn modelId="{46D5A827-1B6C-4EC3-80C4-DFAF2C67F70B}" type="presParOf" srcId="{675D3BEF-4834-469C-8D36-E5823A837EF4}" destId="{47054989-FC7F-48AC-9F4D-C3B077C23E11}" srcOrd="0" destOrd="0" presId="urn:microsoft.com/office/officeart/2005/8/layout/hierarchy1"/>
    <dgm:cxn modelId="{6176711F-596B-4DF6-869C-0E63D2CC1C48}" type="presParOf" srcId="{47054989-FC7F-48AC-9F4D-C3B077C23E11}" destId="{E7D21280-1069-44DF-A939-C52C0DA52EDF}" srcOrd="0" destOrd="0" presId="urn:microsoft.com/office/officeart/2005/8/layout/hierarchy1"/>
    <dgm:cxn modelId="{8DB2C7E4-D1F2-4DE6-9B4F-14A19F50ACA8}" type="presParOf" srcId="{47054989-FC7F-48AC-9F4D-C3B077C23E11}" destId="{F6DBD7EE-E69F-492C-939B-7D4D1BB2AD0B}" srcOrd="1" destOrd="0" presId="urn:microsoft.com/office/officeart/2005/8/layout/hierarchy1"/>
    <dgm:cxn modelId="{2B841C95-72CA-460B-857B-2AF79F496D87}" type="presParOf" srcId="{675D3BEF-4834-469C-8D36-E5823A837EF4}" destId="{81124200-5751-4675-9849-23E58479193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782D12-E56B-497C-9E58-9181DCBA647F}" type="doc">
      <dgm:prSet loTypeId="urn:microsoft.com/office/officeart/2005/8/layout/vList3#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233B5D3-5135-405F-A007-E7E735F30900}">
      <dgm:prSet phldrT="[Text]" custT="1"/>
      <dgm:spPr/>
      <dgm:t>
        <a:bodyPr/>
        <a:lstStyle/>
        <a:p>
          <a:r>
            <a:rPr lang="en-US" sz="1800" dirty="0" err="1"/>
            <a:t>Datalogger</a:t>
          </a:r>
          <a:r>
            <a:rPr lang="en-US" sz="1800" dirty="0"/>
            <a:t> and Cable</a:t>
          </a:r>
        </a:p>
      </dgm:t>
    </dgm:pt>
    <dgm:pt modelId="{134CE711-CB7D-444F-828C-C8AF1A578A6F}" type="parTrans" cxnId="{348B887E-A94C-4A53-AAFA-75C4B984B7ED}">
      <dgm:prSet/>
      <dgm:spPr/>
      <dgm:t>
        <a:bodyPr/>
        <a:lstStyle/>
        <a:p>
          <a:endParaRPr lang="en-US"/>
        </a:p>
      </dgm:t>
    </dgm:pt>
    <dgm:pt modelId="{0FA20AD3-B63B-47C0-84ED-06B1D3D7D465}" type="sibTrans" cxnId="{348B887E-A94C-4A53-AAFA-75C4B984B7ED}">
      <dgm:prSet/>
      <dgm:spPr/>
      <dgm:t>
        <a:bodyPr/>
        <a:lstStyle/>
        <a:p>
          <a:endParaRPr lang="en-US"/>
        </a:p>
      </dgm:t>
    </dgm:pt>
    <dgm:pt modelId="{96722989-3935-45E7-907E-40BB96067CB0}">
      <dgm:prSet phldrT="[Text]" custT="1"/>
      <dgm:spPr/>
      <dgm:t>
        <a:bodyPr/>
        <a:lstStyle/>
        <a:p>
          <a:pPr algn="ctr"/>
          <a:r>
            <a:rPr lang="en-US" sz="1800" dirty="0"/>
            <a:t>Extensometers</a:t>
          </a:r>
          <a:endParaRPr lang="en-US" sz="1500" dirty="0"/>
        </a:p>
      </dgm:t>
    </dgm:pt>
    <dgm:pt modelId="{57DD43EA-8470-464A-B08B-532613CB1BC2}" type="parTrans" cxnId="{C9E1DE1B-1385-4CE2-9388-639445F75A11}">
      <dgm:prSet/>
      <dgm:spPr/>
      <dgm:t>
        <a:bodyPr/>
        <a:lstStyle/>
        <a:p>
          <a:endParaRPr lang="en-US"/>
        </a:p>
      </dgm:t>
    </dgm:pt>
    <dgm:pt modelId="{3EEC247B-67AF-486A-861F-666BDF680C53}" type="sibTrans" cxnId="{C9E1DE1B-1385-4CE2-9388-639445F75A11}">
      <dgm:prSet/>
      <dgm:spPr/>
      <dgm:t>
        <a:bodyPr/>
        <a:lstStyle/>
        <a:p>
          <a:endParaRPr lang="en-US"/>
        </a:p>
      </dgm:t>
    </dgm:pt>
    <dgm:pt modelId="{9205F399-5E5B-4411-A927-29392F702249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800" dirty="0"/>
            <a:t>Joint/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800" dirty="0" err="1"/>
            <a:t>Crackmeter</a:t>
          </a:r>
          <a:endParaRPr lang="en-US" sz="1200" dirty="0"/>
        </a:p>
      </dgm:t>
    </dgm:pt>
    <dgm:pt modelId="{F7156F2B-4EC9-4977-8355-2B9D69258C81}" type="parTrans" cxnId="{383DE4FC-282C-4761-9A42-85306220A9CC}">
      <dgm:prSet/>
      <dgm:spPr/>
      <dgm:t>
        <a:bodyPr/>
        <a:lstStyle/>
        <a:p>
          <a:endParaRPr lang="en-US"/>
        </a:p>
      </dgm:t>
    </dgm:pt>
    <dgm:pt modelId="{4D5AFBEC-72B0-4C27-9FC4-B4AD8A06AFEC}" type="sibTrans" cxnId="{383DE4FC-282C-4761-9A42-85306220A9CC}">
      <dgm:prSet/>
      <dgm:spPr/>
      <dgm:t>
        <a:bodyPr/>
        <a:lstStyle/>
        <a:p>
          <a:endParaRPr lang="en-US"/>
        </a:p>
      </dgm:t>
    </dgm:pt>
    <dgm:pt modelId="{E97A6A14-FE11-4721-A063-6D59DA2810A6}">
      <dgm:prSet custT="1"/>
      <dgm:spPr/>
      <dgm:t>
        <a:bodyPr/>
        <a:lstStyle/>
        <a:p>
          <a:pPr algn="ctr"/>
          <a:r>
            <a:rPr lang="en-US" sz="1800" dirty="0"/>
            <a:t>Inclination</a:t>
          </a:r>
          <a:endParaRPr lang="en-US" sz="1700" dirty="0"/>
        </a:p>
      </dgm:t>
    </dgm:pt>
    <dgm:pt modelId="{BC446244-EB7D-4541-9926-A9C4441158FC}" type="parTrans" cxnId="{E5FA9AAA-04CA-4458-8951-7F78309D7CA1}">
      <dgm:prSet/>
      <dgm:spPr/>
      <dgm:t>
        <a:bodyPr/>
        <a:lstStyle/>
        <a:p>
          <a:endParaRPr lang="en-US"/>
        </a:p>
      </dgm:t>
    </dgm:pt>
    <dgm:pt modelId="{2A191A27-B84E-4F13-B785-972DF047F950}" type="sibTrans" cxnId="{E5FA9AAA-04CA-4458-8951-7F78309D7CA1}">
      <dgm:prSet/>
      <dgm:spPr/>
      <dgm:t>
        <a:bodyPr/>
        <a:lstStyle/>
        <a:p>
          <a:endParaRPr lang="en-US"/>
        </a:p>
      </dgm:t>
    </dgm:pt>
    <dgm:pt modelId="{16E51851-7AA7-4676-B2F5-ADDAAB70C813}" type="pres">
      <dgm:prSet presAssocID="{20782D12-E56B-497C-9E58-9181DCBA647F}" presName="linearFlow" presStyleCnt="0">
        <dgm:presLayoutVars>
          <dgm:dir/>
          <dgm:resizeHandles val="exact"/>
        </dgm:presLayoutVars>
      </dgm:prSet>
      <dgm:spPr/>
    </dgm:pt>
    <dgm:pt modelId="{9295D062-6B75-4845-A03B-04BF35384BF0}" type="pres">
      <dgm:prSet presAssocID="{4233B5D3-5135-405F-A007-E7E735F30900}" presName="composite" presStyleCnt="0"/>
      <dgm:spPr/>
    </dgm:pt>
    <dgm:pt modelId="{643C4236-F0AF-4216-B69F-008D874002F4}" type="pres">
      <dgm:prSet presAssocID="{4233B5D3-5135-405F-A007-E7E735F30900}" presName="imgShp" presStyleLbl="fgImgPlace1" presStyleIdx="0" presStyleCnt="4" custLinFactNeighborX="-3152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ED7C749-CEED-43B2-B7AF-836CCCADD693}" type="pres">
      <dgm:prSet presAssocID="{4233B5D3-5135-405F-A007-E7E735F30900}" presName="txShp" presStyleLbl="node1" presStyleIdx="0" presStyleCnt="4" custScaleX="125560">
        <dgm:presLayoutVars>
          <dgm:bulletEnabled val="1"/>
        </dgm:presLayoutVars>
      </dgm:prSet>
      <dgm:spPr/>
    </dgm:pt>
    <dgm:pt modelId="{3651831A-12C3-4639-9C4D-48A81B3B2A34}" type="pres">
      <dgm:prSet presAssocID="{0FA20AD3-B63B-47C0-84ED-06B1D3D7D465}" presName="spacing" presStyleCnt="0"/>
      <dgm:spPr/>
    </dgm:pt>
    <dgm:pt modelId="{68A8ED91-1763-4A6A-8467-A11FF341D1B6}" type="pres">
      <dgm:prSet presAssocID="{96722989-3935-45E7-907E-40BB96067CB0}" presName="composite" presStyleCnt="0"/>
      <dgm:spPr/>
    </dgm:pt>
    <dgm:pt modelId="{8F0594DE-FAD1-4CFB-A0EE-8CECE79CDC79}" type="pres">
      <dgm:prSet presAssocID="{96722989-3935-45E7-907E-40BB96067CB0}" presName="imgShp" presStyleLbl="fgImgPlace1" presStyleIdx="1" presStyleCnt="4" custLinFactNeighborX="-383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DF4FD06-0B5E-4B1C-BB1A-75793DB99BC3}" type="pres">
      <dgm:prSet presAssocID="{96722989-3935-45E7-907E-40BB96067CB0}" presName="txShp" presStyleLbl="node1" presStyleIdx="1" presStyleCnt="4" custScaleX="125313">
        <dgm:presLayoutVars>
          <dgm:bulletEnabled val="1"/>
        </dgm:presLayoutVars>
      </dgm:prSet>
      <dgm:spPr/>
    </dgm:pt>
    <dgm:pt modelId="{75800E8E-7E82-4D7C-B733-2A4370DB779E}" type="pres">
      <dgm:prSet presAssocID="{3EEC247B-67AF-486A-861F-666BDF680C53}" presName="spacing" presStyleCnt="0"/>
      <dgm:spPr/>
    </dgm:pt>
    <dgm:pt modelId="{A7858D99-21B5-4182-8FD4-9116B59787F6}" type="pres">
      <dgm:prSet presAssocID="{E97A6A14-FE11-4721-A063-6D59DA2810A6}" presName="composite" presStyleCnt="0"/>
      <dgm:spPr/>
    </dgm:pt>
    <dgm:pt modelId="{A8C41930-9E35-4F36-9BA6-B44927D7256F}" type="pres">
      <dgm:prSet presAssocID="{E97A6A14-FE11-4721-A063-6D59DA2810A6}" presName="imgShp" presStyleLbl="fgImgPlace1" presStyleIdx="2" presStyleCnt="4" custLinFactNeighborX="-2574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BF1956E-AF2A-4F13-89E6-3D725AF5B700}" type="pres">
      <dgm:prSet presAssocID="{E97A6A14-FE11-4721-A063-6D59DA2810A6}" presName="txShp" presStyleLbl="node1" presStyleIdx="2" presStyleCnt="4" custScaleX="125313">
        <dgm:presLayoutVars>
          <dgm:bulletEnabled val="1"/>
        </dgm:presLayoutVars>
      </dgm:prSet>
      <dgm:spPr/>
    </dgm:pt>
    <dgm:pt modelId="{3B510A9C-EDC0-429D-94CB-D3E266E2B0C0}" type="pres">
      <dgm:prSet presAssocID="{2A191A27-B84E-4F13-B785-972DF047F950}" presName="spacing" presStyleCnt="0"/>
      <dgm:spPr/>
    </dgm:pt>
    <dgm:pt modelId="{CD0B2F7A-55F2-4306-89B2-6243A0396B9A}" type="pres">
      <dgm:prSet presAssocID="{9205F399-5E5B-4411-A927-29392F702249}" presName="composite" presStyleCnt="0"/>
      <dgm:spPr/>
    </dgm:pt>
    <dgm:pt modelId="{021D2D4E-3FA4-4EFA-88F7-BA55083D20BE}" type="pres">
      <dgm:prSet presAssocID="{9205F399-5E5B-4411-A927-29392F702249}" presName="imgShp" presStyleLbl="fgImgPlace1" presStyleIdx="3" presStyleCnt="4" custLinFactNeighborX="-2574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1B2B3D4-D342-4F7D-8B16-3E367FC7C60D}" type="pres">
      <dgm:prSet presAssocID="{9205F399-5E5B-4411-A927-29392F702249}" presName="txShp" presStyleLbl="node1" presStyleIdx="3" presStyleCnt="4" custScaleX="125313">
        <dgm:presLayoutVars>
          <dgm:bulletEnabled val="1"/>
        </dgm:presLayoutVars>
      </dgm:prSet>
      <dgm:spPr/>
    </dgm:pt>
  </dgm:ptLst>
  <dgm:cxnLst>
    <dgm:cxn modelId="{C9E1DE1B-1385-4CE2-9388-639445F75A11}" srcId="{20782D12-E56B-497C-9E58-9181DCBA647F}" destId="{96722989-3935-45E7-907E-40BB96067CB0}" srcOrd="1" destOrd="0" parTransId="{57DD43EA-8470-464A-B08B-532613CB1BC2}" sibTransId="{3EEC247B-67AF-486A-861F-666BDF680C53}"/>
    <dgm:cxn modelId="{B38E291E-3254-46E7-94CB-CD28AFBE0222}" type="presOf" srcId="{96722989-3935-45E7-907E-40BB96067CB0}" destId="{1DF4FD06-0B5E-4B1C-BB1A-75793DB99BC3}" srcOrd="0" destOrd="0" presId="urn:microsoft.com/office/officeart/2005/8/layout/vList3#1"/>
    <dgm:cxn modelId="{4E19022C-0D33-4330-8F7E-AD0201E72305}" type="presOf" srcId="{20782D12-E56B-497C-9E58-9181DCBA647F}" destId="{16E51851-7AA7-4676-B2F5-ADDAAB70C813}" srcOrd="0" destOrd="0" presId="urn:microsoft.com/office/officeart/2005/8/layout/vList3#1"/>
    <dgm:cxn modelId="{0388502C-2D92-4DB1-A510-58CF94DCFCA7}" type="presOf" srcId="{4233B5D3-5135-405F-A007-E7E735F30900}" destId="{9ED7C749-CEED-43B2-B7AF-836CCCADD693}" srcOrd="0" destOrd="0" presId="urn:microsoft.com/office/officeart/2005/8/layout/vList3#1"/>
    <dgm:cxn modelId="{348B887E-A94C-4A53-AAFA-75C4B984B7ED}" srcId="{20782D12-E56B-497C-9E58-9181DCBA647F}" destId="{4233B5D3-5135-405F-A007-E7E735F30900}" srcOrd="0" destOrd="0" parTransId="{134CE711-CB7D-444F-828C-C8AF1A578A6F}" sibTransId="{0FA20AD3-B63B-47C0-84ED-06B1D3D7D465}"/>
    <dgm:cxn modelId="{467AB57F-E387-40C2-959C-D54F66E646DA}" type="presOf" srcId="{9205F399-5E5B-4411-A927-29392F702249}" destId="{01B2B3D4-D342-4F7D-8B16-3E367FC7C60D}" srcOrd="0" destOrd="0" presId="urn:microsoft.com/office/officeart/2005/8/layout/vList3#1"/>
    <dgm:cxn modelId="{E5FA9AAA-04CA-4458-8951-7F78309D7CA1}" srcId="{20782D12-E56B-497C-9E58-9181DCBA647F}" destId="{E97A6A14-FE11-4721-A063-6D59DA2810A6}" srcOrd="2" destOrd="0" parTransId="{BC446244-EB7D-4541-9926-A9C4441158FC}" sibTransId="{2A191A27-B84E-4F13-B785-972DF047F950}"/>
    <dgm:cxn modelId="{6FCFDEDD-6A8B-47E9-995F-30706067BA6B}" type="presOf" srcId="{E97A6A14-FE11-4721-A063-6D59DA2810A6}" destId="{4BF1956E-AF2A-4F13-89E6-3D725AF5B700}" srcOrd="0" destOrd="0" presId="urn:microsoft.com/office/officeart/2005/8/layout/vList3#1"/>
    <dgm:cxn modelId="{383DE4FC-282C-4761-9A42-85306220A9CC}" srcId="{20782D12-E56B-497C-9E58-9181DCBA647F}" destId="{9205F399-5E5B-4411-A927-29392F702249}" srcOrd="3" destOrd="0" parTransId="{F7156F2B-4EC9-4977-8355-2B9D69258C81}" sibTransId="{4D5AFBEC-72B0-4C27-9FC4-B4AD8A06AFEC}"/>
    <dgm:cxn modelId="{0B35FA29-A376-45CF-AB2B-9262B476890F}" type="presParOf" srcId="{16E51851-7AA7-4676-B2F5-ADDAAB70C813}" destId="{9295D062-6B75-4845-A03B-04BF35384BF0}" srcOrd="0" destOrd="0" presId="urn:microsoft.com/office/officeart/2005/8/layout/vList3#1"/>
    <dgm:cxn modelId="{6ABC054F-CDAB-4F4C-B1CF-0AF798E679F5}" type="presParOf" srcId="{9295D062-6B75-4845-A03B-04BF35384BF0}" destId="{643C4236-F0AF-4216-B69F-008D874002F4}" srcOrd="0" destOrd="0" presId="urn:microsoft.com/office/officeart/2005/8/layout/vList3#1"/>
    <dgm:cxn modelId="{235FA978-97E2-48AE-907D-7D21E6F30F60}" type="presParOf" srcId="{9295D062-6B75-4845-A03B-04BF35384BF0}" destId="{9ED7C749-CEED-43B2-B7AF-836CCCADD693}" srcOrd="1" destOrd="0" presId="urn:microsoft.com/office/officeart/2005/8/layout/vList3#1"/>
    <dgm:cxn modelId="{F1DCB78E-C508-4ACD-84BD-8506AF5950BA}" type="presParOf" srcId="{16E51851-7AA7-4676-B2F5-ADDAAB70C813}" destId="{3651831A-12C3-4639-9C4D-48A81B3B2A34}" srcOrd="1" destOrd="0" presId="urn:microsoft.com/office/officeart/2005/8/layout/vList3#1"/>
    <dgm:cxn modelId="{395ABC3A-5397-4A2E-A784-4864F5D10652}" type="presParOf" srcId="{16E51851-7AA7-4676-B2F5-ADDAAB70C813}" destId="{68A8ED91-1763-4A6A-8467-A11FF341D1B6}" srcOrd="2" destOrd="0" presId="urn:microsoft.com/office/officeart/2005/8/layout/vList3#1"/>
    <dgm:cxn modelId="{292AC1F9-5E0C-498F-9831-FC4B6F21E763}" type="presParOf" srcId="{68A8ED91-1763-4A6A-8467-A11FF341D1B6}" destId="{8F0594DE-FAD1-4CFB-A0EE-8CECE79CDC79}" srcOrd="0" destOrd="0" presId="urn:microsoft.com/office/officeart/2005/8/layout/vList3#1"/>
    <dgm:cxn modelId="{503BA62D-D4BF-4189-AEBC-848F12645C68}" type="presParOf" srcId="{68A8ED91-1763-4A6A-8467-A11FF341D1B6}" destId="{1DF4FD06-0B5E-4B1C-BB1A-75793DB99BC3}" srcOrd="1" destOrd="0" presId="urn:microsoft.com/office/officeart/2005/8/layout/vList3#1"/>
    <dgm:cxn modelId="{01AD17C3-7DDB-49FF-8F2C-4EFAE43256AC}" type="presParOf" srcId="{16E51851-7AA7-4676-B2F5-ADDAAB70C813}" destId="{75800E8E-7E82-4D7C-B733-2A4370DB779E}" srcOrd="3" destOrd="0" presId="urn:microsoft.com/office/officeart/2005/8/layout/vList3#1"/>
    <dgm:cxn modelId="{F2AED549-19AD-433A-9E89-0623DD1841FF}" type="presParOf" srcId="{16E51851-7AA7-4676-B2F5-ADDAAB70C813}" destId="{A7858D99-21B5-4182-8FD4-9116B59787F6}" srcOrd="4" destOrd="0" presId="urn:microsoft.com/office/officeart/2005/8/layout/vList3#1"/>
    <dgm:cxn modelId="{381D6E76-61F6-4520-8D29-2A1F9C5C21CC}" type="presParOf" srcId="{A7858D99-21B5-4182-8FD4-9116B59787F6}" destId="{A8C41930-9E35-4F36-9BA6-B44927D7256F}" srcOrd="0" destOrd="0" presId="urn:microsoft.com/office/officeart/2005/8/layout/vList3#1"/>
    <dgm:cxn modelId="{F52C3150-8421-43A6-AB96-24CDB3CC0ACF}" type="presParOf" srcId="{A7858D99-21B5-4182-8FD4-9116B59787F6}" destId="{4BF1956E-AF2A-4F13-89E6-3D725AF5B700}" srcOrd="1" destOrd="0" presId="urn:microsoft.com/office/officeart/2005/8/layout/vList3#1"/>
    <dgm:cxn modelId="{CC85A936-CC7A-4CC6-A95B-D164DF19E369}" type="presParOf" srcId="{16E51851-7AA7-4676-B2F5-ADDAAB70C813}" destId="{3B510A9C-EDC0-429D-94CB-D3E266E2B0C0}" srcOrd="5" destOrd="0" presId="urn:microsoft.com/office/officeart/2005/8/layout/vList3#1"/>
    <dgm:cxn modelId="{10336B52-D332-4B75-AC3D-62555F1F2729}" type="presParOf" srcId="{16E51851-7AA7-4676-B2F5-ADDAAB70C813}" destId="{CD0B2F7A-55F2-4306-89B2-6243A0396B9A}" srcOrd="6" destOrd="0" presId="urn:microsoft.com/office/officeart/2005/8/layout/vList3#1"/>
    <dgm:cxn modelId="{DE463790-C247-45AB-A2AF-F40B09F25189}" type="presParOf" srcId="{CD0B2F7A-55F2-4306-89B2-6243A0396B9A}" destId="{021D2D4E-3FA4-4EFA-88F7-BA55083D20BE}" srcOrd="0" destOrd="0" presId="urn:microsoft.com/office/officeart/2005/8/layout/vList3#1"/>
    <dgm:cxn modelId="{2614329D-1ACF-4B84-9E6D-7382423C6254}" type="presParOf" srcId="{CD0B2F7A-55F2-4306-89B2-6243A0396B9A}" destId="{01B2B3D4-D342-4F7D-8B16-3E367FC7C60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782D12-E56B-497C-9E58-9181DCBA647F}" type="doc">
      <dgm:prSet loTypeId="urn:microsoft.com/office/officeart/2005/8/layout/vList3#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233B5D3-5135-405F-A007-E7E735F30900}">
      <dgm:prSet phldrT="[Text]" custT="1"/>
      <dgm:spPr/>
      <dgm:t>
        <a:bodyPr/>
        <a:lstStyle/>
        <a:p>
          <a:r>
            <a:rPr lang="en-US" sz="1800" dirty="0"/>
            <a:t>Load/Pressure</a:t>
          </a:r>
          <a:endParaRPr lang="en-US" sz="1700" dirty="0"/>
        </a:p>
      </dgm:t>
    </dgm:pt>
    <dgm:pt modelId="{134CE711-CB7D-444F-828C-C8AF1A578A6F}" type="parTrans" cxnId="{348B887E-A94C-4A53-AAFA-75C4B984B7ED}">
      <dgm:prSet/>
      <dgm:spPr/>
      <dgm:t>
        <a:bodyPr/>
        <a:lstStyle/>
        <a:p>
          <a:endParaRPr lang="en-US"/>
        </a:p>
      </dgm:t>
    </dgm:pt>
    <dgm:pt modelId="{0FA20AD3-B63B-47C0-84ED-06B1D3D7D465}" type="sibTrans" cxnId="{348B887E-A94C-4A53-AAFA-75C4B984B7ED}">
      <dgm:prSet/>
      <dgm:spPr/>
      <dgm:t>
        <a:bodyPr/>
        <a:lstStyle/>
        <a:p>
          <a:endParaRPr lang="en-US"/>
        </a:p>
      </dgm:t>
    </dgm:pt>
    <dgm:pt modelId="{96722989-3935-45E7-907E-40BB96067CB0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/>
            <a:t>Monitoring</a:t>
          </a:r>
          <a:endParaRPr lang="en-US" sz="1500" dirty="0"/>
        </a:p>
        <a:p>
          <a:pPr>
            <a:spcAft>
              <a:spcPts val="0"/>
            </a:spcAft>
          </a:pPr>
          <a:r>
            <a:rPr lang="en-US" sz="1800" dirty="0"/>
            <a:t>Software</a:t>
          </a:r>
          <a:endParaRPr lang="en-US" sz="1500" dirty="0"/>
        </a:p>
      </dgm:t>
    </dgm:pt>
    <dgm:pt modelId="{57DD43EA-8470-464A-B08B-532613CB1BC2}" type="parTrans" cxnId="{C9E1DE1B-1385-4CE2-9388-639445F75A11}">
      <dgm:prSet/>
      <dgm:spPr/>
      <dgm:t>
        <a:bodyPr/>
        <a:lstStyle/>
        <a:p>
          <a:endParaRPr lang="en-US"/>
        </a:p>
      </dgm:t>
    </dgm:pt>
    <dgm:pt modelId="{3EEC247B-67AF-486A-861F-666BDF680C53}" type="sibTrans" cxnId="{C9E1DE1B-1385-4CE2-9388-639445F75A11}">
      <dgm:prSet/>
      <dgm:spPr/>
      <dgm:t>
        <a:bodyPr/>
        <a:lstStyle/>
        <a:p>
          <a:endParaRPr lang="en-US"/>
        </a:p>
      </dgm:t>
    </dgm:pt>
    <dgm:pt modelId="{9205F399-5E5B-4411-A927-29392F702249}">
      <dgm:prSet phldrT="[Text]" custT="1"/>
      <dgm:spPr/>
      <dgm:t>
        <a:bodyPr/>
        <a:lstStyle/>
        <a:p>
          <a:r>
            <a:rPr lang="en-US" sz="1800" dirty="0"/>
            <a:t>Settlement</a:t>
          </a:r>
          <a:endParaRPr lang="en-US" sz="2500" dirty="0"/>
        </a:p>
      </dgm:t>
    </dgm:pt>
    <dgm:pt modelId="{F7156F2B-4EC9-4977-8355-2B9D69258C81}" type="parTrans" cxnId="{383DE4FC-282C-4761-9A42-85306220A9CC}">
      <dgm:prSet/>
      <dgm:spPr/>
      <dgm:t>
        <a:bodyPr/>
        <a:lstStyle/>
        <a:p>
          <a:endParaRPr lang="en-US"/>
        </a:p>
      </dgm:t>
    </dgm:pt>
    <dgm:pt modelId="{4D5AFBEC-72B0-4C27-9FC4-B4AD8A06AFEC}" type="sibTrans" cxnId="{383DE4FC-282C-4761-9A42-85306220A9CC}">
      <dgm:prSet/>
      <dgm:spPr/>
      <dgm:t>
        <a:bodyPr/>
        <a:lstStyle/>
        <a:p>
          <a:endParaRPr lang="en-US"/>
        </a:p>
      </dgm:t>
    </dgm:pt>
    <dgm:pt modelId="{E97A6A14-FE11-4721-A063-6D59DA2810A6}">
      <dgm:prSet custT="1"/>
      <dgm:spPr/>
      <dgm:t>
        <a:bodyPr/>
        <a:lstStyle/>
        <a:p>
          <a:r>
            <a:rPr lang="en-US" sz="1800" dirty="0"/>
            <a:t>Readout</a:t>
          </a:r>
          <a:endParaRPr lang="en-US" sz="2400" dirty="0"/>
        </a:p>
      </dgm:t>
    </dgm:pt>
    <dgm:pt modelId="{BC446244-EB7D-4541-9926-A9C4441158FC}" type="parTrans" cxnId="{E5FA9AAA-04CA-4458-8951-7F78309D7CA1}">
      <dgm:prSet/>
      <dgm:spPr/>
      <dgm:t>
        <a:bodyPr/>
        <a:lstStyle/>
        <a:p>
          <a:endParaRPr lang="en-US"/>
        </a:p>
      </dgm:t>
    </dgm:pt>
    <dgm:pt modelId="{2A191A27-B84E-4F13-B785-972DF047F950}" type="sibTrans" cxnId="{E5FA9AAA-04CA-4458-8951-7F78309D7CA1}">
      <dgm:prSet/>
      <dgm:spPr/>
      <dgm:t>
        <a:bodyPr/>
        <a:lstStyle/>
        <a:p>
          <a:endParaRPr lang="en-US"/>
        </a:p>
      </dgm:t>
    </dgm:pt>
    <dgm:pt modelId="{5CA43A35-0A62-423D-9D1B-FB70EB368449}" type="pres">
      <dgm:prSet presAssocID="{20782D12-E56B-497C-9E58-9181DCBA647F}" presName="linearFlow" presStyleCnt="0">
        <dgm:presLayoutVars>
          <dgm:dir/>
          <dgm:resizeHandles val="exact"/>
        </dgm:presLayoutVars>
      </dgm:prSet>
      <dgm:spPr/>
    </dgm:pt>
    <dgm:pt modelId="{58BEA966-81AA-4C5D-B123-E085F126D1E8}" type="pres">
      <dgm:prSet presAssocID="{4233B5D3-5135-405F-A007-E7E735F30900}" presName="composite" presStyleCnt="0"/>
      <dgm:spPr/>
    </dgm:pt>
    <dgm:pt modelId="{8542070E-DF70-421E-B717-7F436FE8091D}" type="pres">
      <dgm:prSet presAssocID="{4233B5D3-5135-405F-A007-E7E735F30900}" presName="imgShp" presStyleLbl="fgImgPlace1" presStyleIdx="0" presStyleCnt="4" custLinFactNeighborX="-2574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40748A7-8A1A-4949-B92C-804F08FBF9AA}" type="pres">
      <dgm:prSet presAssocID="{4233B5D3-5135-405F-A007-E7E735F30900}" presName="txShp" presStyleLbl="node1" presStyleIdx="0" presStyleCnt="4" custScaleX="125313">
        <dgm:presLayoutVars>
          <dgm:bulletEnabled val="1"/>
        </dgm:presLayoutVars>
      </dgm:prSet>
      <dgm:spPr/>
    </dgm:pt>
    <dgm:pt modelId="{F90E4CF7-75CE-4C18-8599-B6AF29C8B5F8}" type="pres">
      <dgm:prSet presAssocID="{0FA20AD3-B63B-47C0-84ED-06B1D3D7D465}" presName="spacing" presStyleCnt="0"/>
      <dgm:spPr/>
    </dgm:pt>
    <dgm:pt modelId="{133A8A9D-F43F-4A71-8CCA-50D03581EDDB}" type="pres">
      <dgm:prSet presAssocID="{96722989-3935-45E7-907E-40BB96067CB0}" presName="composite" presStyleCnt="0"/>
      <dgm:spPr/>
    </dgm:pt>
    <dgm:pt modelId="{DB615BD0-6EE1-43FB-8198-6F7C759B40FA}" type="pres">
      <dgm:prSet presAssocID="{96722989-3935-45E7-907E-40BB96067CB0}" presName="imgShp" presStyleLbl="fgImgPlace1" presStyleIdx="1" presStyleCnt="4" custLinFactNeighborX="-3171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126E461-A383-4D39-B46C-D03C1BA0A040}" type="pres">
      <dgm:prSet presAssocID="{96722989-3935-45E7-907E-40BB96067CB0}" presName="txShp" presStyleLbl="node1" presStyleIdx="1" presStyleCnt="4" custScaleX="125313">
        <dgm:presLayoutVars>
          <dgm:bulletEnabled val="1"/>
        </dgm:presLayoutVars>
      </dgm:prSet>
      <dgm:spPr/>
    </dgm:pt>
    <dgm:pt modelId="{D33E62CD-7FC8-43F2-8C1B-B5E69251AADC}" type="pres">
      <dgm:prSet presAssocID="{3EEC247B-67AF-486A-861F-666BDF680C53}" presName="spacing" presStyleCnt="0"/>
      <dgm:spPr/>
    </dgm:pt>
    <dgm:pt modelId="{D84B52EF-6930-4387-B263-3B62B85CF27A}" type="pres">
      <dgm:prSet presAssocID="{E97A6A14-FE11-4721-A063-6D59DA2810A6}" presName="composite" presStyleCnt="0"/>
      <dgm:spPr/>
    </dgm:pt>
    <dgm:pt modelId="{D1D50867-6EF4-4782-8109-7FC74B0168A2}" type="pres">
      <dgm:prSet presAssocID="{E97A6A14-FE11-4721-A063-6D59DA2810A6}" presName="imgShp" presStyleLbl="fgImgPlace1" presStyleIdx="2" presStyleCnt="4" custLinFactNeighborX="-2574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D2C1EB5-3BDF-4359-B3CC-F6238879DB0D}" type="pres">
      <dgm:prSet presAssocID="{E97A6A14-FE11-4721-A063-6D59DA2810A6}" presName="txShp" presStyleLbl="node1" presStyleIdx="2" presStyleCnt="4" custScaleX="125313">
        <dgm:presLayoutVars>
          <dgm:bulletEnabled val="1"/>
        </dgm:presLayoutVars>
      </dgm:prSet>
      <dgm:spPr/>
    </dgm:pt>
    <dgm:pt modelId="{F1F14F06-CE7D-466A-9163-D2D8D5D64505}" type="pres">
      <dgm:prSet presAssocID="{2A191A27-B84E-4F13-B785-972DF047F950}" presName="spacing" presStyleCnt="0"/>
      <dgm:spPr/>
    </dgm:pt>
    <dgm:pt modelId="{69A8C00F-C0B1-4D03-806A-784E5D05E819}" type="pres">
      <dgm:prSet presAssocID="{9205F399-5E5B-4411-A927-29392F702249}" presName="composite" presStyleCnt="0"/>
      <dgm:spPr/>
    </dgm:pt>
    <dgm:pt modelId="{EAEE0938-C0EC-47FB-A851-19738004C110}" type="pres">
      <dgm:prSet presAssocID="{9205F399-5E5B-4411-A927-29392F702249}" presName="imgShp" presStyleLbl="fgImgPlace1" presStyleIdx="3" presStyleCnt="4" custLinFactNeighborX="-2574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1D7032F-F302-471D-8F09-700F14C070BF}" type="pres">
      <dgm:prSet presAssocID="{9205F399-5E5B-4411-A927-29392F702249}" presName="txShp" presStyleLbl="node1" presStyleIdx="3" presStyleCnt="4" custScaleX="125313">
        <dgm:presLayoutVars>
          <dgm:bulletEnabled val="1"/>
        </dgm:presLayoutVars>
      </dgm:prSet>
      <dgm:spPr/>
    </dgm:pt>
  </dgm:ptLst>
  <dgm:cxnLst>
    <dgm:cxn modelId="{E7091E1B-7DFF-4978-932A-2CA7772A8633}" type="presOf" srcId="{96722989-3935-45E7-907E-40BB96067CB0}" destId="{5126E461-A383-4D39-B46C-D03C1BA0A040}" srcOrd="0" destOrd="0" presId="urn:microsoft.com/office/officeart/2005/8/layout/vList3#2"/>
    <dgm:cxn modelId="{C9E1DE1B-1385-4CE2-9388-639445F75A11}" srcId="{20782D12-E56B-497C-9E58-9181DCBA647F}" destId="{96722989-3935-45E7-907E-40BB96067CB0}" srcOrd="1" destOrd="0" parTransId="{57DD43EA-8470-464A-B08B-532613CB1BC2}" sibTransId="{3EEC247B-67AF-486A-861F-666BDF680C53}"/>
    <dgm:cxn modelId="{2ECC2872-42C5-4927-8D27-FA4CFF19A3E6}" type="presOf" srcId="{4233B5D3-5135-405F-A007-E7E735F30900}" destId="{C40748A7-8A1A-4949-B92C-804F08FBF9AA}" srcOrd="0" destOrd="0" presId="urn:microsoft.com/office/officeart/2005/8/layout/vList3#2"/>
    <dgm:cxn modelId="{348B887E-A94C-4A53-AAFA-75C4B984B7ED}" srcId="{20782D12-E56B-497C-9E58-9181DCBA647F}" destId="{4233B5D3-5135-405F-A007-E7E735F30900}" srcOrd="0" destOrd="0" parTransId="{134CE711-CB7D-444F-828C-C8AF1A578A6F}" sibTransId="{0FA20AD3-B63B-47C0-84ED-06B1D3D7D465}"/>
    <dgm:cxn modelId="{B01E7F83-EF46-44DB-84AE-41F1CF602CBE}" type="presOf" srcId="{9205F399-5E5B-4411-A927-29392F702249}" destId="{F1D7032F-F302-471D-8F09-700F14C070BF}" srcOrd="0" destOrd="0" presId="urn:microsoft.com/office/officeart/2005/8/layout/vList3#2"/>
    <dgm:cxn modelId="{0A34858F-B906-434A-81A3-0553E9BB7B3C}" type="presOf" srcId="{E97A6A14-FE11-4721-A063-6D59DA2810A6}" destId="{5D2C1EB5-3BDF-4359-B3CC-F6238879DB0D}" srcOrd="0" destOrd="0" presId="urn:microsoft.com/office/officeart/2005/8/layout/vList3#2"/>
    <dgm:cxn modelId="{E5FA9AAA-04CA-4458-8951-7F78309D7CA1}" srcId="{20782D12-E56B-497C-9E58-9181DCBA647F}" destId="{E97A6A14-FE11-4721-A063-6D59DA2810A6}" srcOrd="2" destOrd="0" parTransId="{BC446244-EB7D-4541-9926-A9C4441158FC}" sibTransId="{2A191A27-B84E-4F13-B785-972DF047F950}"/>
    <dgm:cxn modelId="{76F9D1E4-3A21-422F-9930-182D2D4E3379}" type="presOf" srcId="{20782D12-E56B-497C-9E58-9181DCBA647F}" destId="{5CA43A35-0A62-423D-9D1B-FB70EB368449}" srcOrd="0" destOrd="0" presId="urn:microsoft.com/office/officeart/2005/8/layout/vList3#2"/>
    <dgm:cxn modelId="{383DE4FC-282C-4761-9A42-85306220A9CC}" srcId="{20782D12-E56B-497C-9E58-9181DCBA647F}" destId="{9205F399-5E5B-4411-A927-29392F702249}" srcOrd="3" destOrd="0" parTransId="{F7156F2B-4EC9-4977-8355-2B9D69258C81}" sibTransId="{4D5AFBEC-72B0-4C27-9FC4-B4AD8A06AFEC}"/>
    <dgm:cxn modelId="{BA7FF527-2AB9-4C30-BD78-5F2EFCF997CF}" type="presParOf" srcId="{5CA43A35-0A62-423D-9D1B-FB70EB368449}" destId="{58BEA966-81AA-4C5D-B123-E085F126D1E8}" srcOrd="0" destOrd="0" presId="urn:microsoft.com/office/officeart/2005/8/layout/vList3#2"/>
    <dgm:cxn modelId="{F2786C2F-D881-4B82-8EA7-C15C90737524}" type="presParOf" srcId="{58BEA966-81AA-4C5D-B123-E085F126D1E8}" destId="{8542070E-DF70-421E-B717-7F436FE8091D}" srcOrd="0" destOrd="0" presId="urn:microsoft.com/office/officeart/2005/8/layout/vList3#2"/>
    <dgm:cxn modelId="{526E270D-F855-4E3C-BC48-EF4941886C66}" type="presParOf" srcId="{58BEA966-81AA-4C5D-B123-E085F126D1E8}" destId="{C40748A7-8A1A-4949-B92C-804F08FBF9AA}" srcOrd="1" destOrd="0" presId="urn:microsoft.com/office/officeart/2005/8/layout/vList3#2"/>
    <dgm:cxn modelId="{ABBFEB2E-C305-479C-B4EE-36AA95E2B615}" type="presParOf" srcId="{5CA43A35-0A62-423D-9D1B-FB70EB368449}" destId="{F90E4CF7-75CE-4C18-8599-B6AF29C8B5F8}" srcOrd="1" destOrd="0" presId="urn:microsoft.com/office/officeart/2005/8/layout/vList3#2"/>
    <dgm:cxn modelId="{EF1E2CB3-80AD-4956-981B-066402179CF3}" type="presParOf" srcId="{5CA43A35-0A62-423D-9D1B-FB70EB368449}" destId="{133A8A9D-F43F-4A71-8CCA-50D03581EDDB}" srcOrd="2" destOrd="0" presId="urn:microsoft.com/office/officeart/2005/8/layout/vList3#2"/>
    <dgm:cxn modelId="{78DD7AB7-B6CD-4B2D-A961-77FF88145D86}" type="presParOf" srcId="{133A8A9D-F43F-4A71-8CCA-50D03581EDDB}" destId="{DB615BD0-6EE1-43FB-8198-6F7C759B40FA}" srcOrd="0" destOrd="0" presId="urn:microsoft.com/office/officeart/2005/8/layout/vList3#2"/>
    <dgm:cxn modelId="{B28B9680-44F7-43E8-A8A7-1DAB418F3493}" type="presParOf" srcId="{133A8A9D-F43F-4A71-8CCA-50D03581EDDB}" destId="{5126E461-A383-4D39-B46C-D03C1BA0A040}" srcOrd="1" destOrd="0" presId="urn:microsoft.com/office/officeart/2005/8/layout/vList3#2"/>
    <dgm:cxn modelId="{9824DDC0-8025-4DFE-8980-40FFB3F8465F}" type="presParOf" srcId="{5CA43A35-0A62-423D-9D1B-FB70EB368449}" destId="{D33E62CD-7FC8-43F2-8C1B-B5E69251AADC}" srcOrd="3" destOrd="0" presId="urn:microsoft.com/office/officeart/2005/8/layout/vList3#2"/>
    <dgm:cxn modelId="{2726B91C-E709-42DE-9339-6DAD50E249B6}" type="presParOf" srcId="{5CA43A35-0A62-423D-9D1B-FB70EB368449}" destId="{D84B52EF-6930-4387-B263-3B62B85CF27A}" srcOrd="4" destOrd="0" presId="urn:microsoft.com/office/officeart/2005/8/layout/vList3#2"/>
    <dgm:cxn modelId="{4C2D8002-4941-4A53-BBFD-B3A24A259E33}" type="presParOf" srcId="{D84B52EF-6930-4387-B263-3B62B85CF27A}" destId="{D1D50867-6EF4-4782-8109-7FC74B0168A2}" srcOrd="0" destOrd="0" presId="urn:microsoft.com/office/officeart/2005/8/layout/vList3#2"/>
    <dgm:cxn modelId="{A10F8569-7C93-4A4C-85CF-2F40EFA2D24F}" type="presParOf" srcId="{D84B52EF-6930-4387-B263-3B62B85CF27A}" destId="{5D2C1EB5-3BDF-4359-B3CC-F6238879DB0D}" srcOrd="1" destOrd="0" presId="urn:microsoft.com/office/officeart/2005/8/layout/vList3#2"/>
    <dgm:cxn modelId="{487073B0-8DC3-4E04-944D-C4ACD9F5F923}" type="presParOf" srcId="{5CA43A35-0A62-423D-9D1B-FB70EB368449}" destId="{F1F14F06-CE7D-466A-9163-D2D8D5D64505}" srcOrd="5" destOrd="0" presId="urn:microsoft.com/office/officeart/2005/8/layout/vList3#2"/>
    <dgm:cxn modelId="{6F7ACD62-0806-4637-BBCC-B3F4103CDE91}" type="presParOf" srcId="{5CA43A35-0A62-423D-9D1B-FB70EB368449}" destId="{69A8C00F-C0B1-4D03-806A-784E5D05E819}" srcOrd="6" destOrd="0" presId="urn:microsoft.com/office/officeart/2005/8/layout/vList3#2"/>
    <dgm:cxn modelId="{D9518811-19C8-46C1-A195-031B49E91357}" type="presParOf" srcId="{69A8C00F-C0B1-4D03-806A-784E5D05E819}" destId="{EAEE0938-C0EC-47FB-A851-19738004C110}" srcOrd="0" destOrd="0" presId="urn:microsoft.com/office/officeart/2005/8/layout/vList3#2"/>
    <dgm:cxn modelId="{90D07641-8ABD-4ADF-AED5-877CD7620C86}" type="presParOf" srcId="{69A8C00F-C0B1-4D03-806A-784E5D05E819}" destId="{F1D7032F-F302-471D-8F09-700F14C070BF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782D12-E56B-497C-9E58-9181DCBA647F}" type="doc">
      <dgm:prSet loTypeId="urn:microsoft.com/office/officeart/2005/8/layout/vList3#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233B5D3-5135-405F-A007-E7E735F30900}">
      <dgm:prSet phldrT="[Text]" custT="1"/>
      <dgm:spPr/>
      <dgm:t>
        <a:bodyPr/>
        <a:lstStyle/>
        <a:p>
          <a:r>
            <a:rPr lang="en-US" sz="1800" dirty="0"/>
            <a:t>Strain</a:t>
          </a:r>
          <a:endParaRPr lang="en-US" sz="2900" dirty="0"/>
        </a:p>
      </dgm:t>
    </dgm:pt>
    <dgm:pt modelId="{134CE711-CB7D-444F-828C-C8AF1A578A6F}" type="parTrans" cxnId="{348B887E-A94C-4A53-AAFA-75C4B984B7ED}">
      <dgm:prSet/>
      <dgm:spPr/>
      <dgm:t>
        <a:bodyPr/>
        <a:lstStyle/>
        <a:p>
          <a:endParaRPr lang="en-US"/>
        </a:p>
      </dgm:t>
    </dgm:pt>
    <dgm:pt modelId="{0FA20AD3-B63B-47C0-84ED-06B1D3D7D465}" type="sibTrans" cxnId="{348B887E-A94C-4A53-AAFA-75C4B984B7ED}">
      <dgm:prSet/>
      <dgm:spPr/>
      <dgm:t>
        <a:bodyPr/>
        <a:lstStyle/>
        <a:p>
          <a:endParaRPr lang="en-US"/>
        </a:p>
      </dgm:t>
    </dgm:pt>
    <dgm:pt modelId="{96722989-3935-45E7-907E-40BB96067CB0}">
      <dgm:prSet phldrT="[Text]" custT="1"/>
      <dgm:spPr/>
      <dgm:t>
        <a:bodyPr/>
        <a:lstStyle/>
        <a:p>
          <a:r>
            <a:rPr lang="en-US" sz="1800" dirty="0"/>
            <a:t>Temperature</a:t>
          </a:r>
          <a:endParaRPr lang="en-US" sz="2000" dirty="0"/>
        </a:p>
      </dgm:t>
    </dgm:pt>
    <dgm:pt modelId="{57DD43EA-8470-464A-B08B-532613CB1BC2}" type="parTrans" cxnId="{C9E1DE1B-1385-4CE2-9388-639445F75A11}">
      <dgm:prSet/>
      <dgm:spPr/>
      <dgm:t>
        <a:bodyPr/>
        <a:lstStyle/>
        <a:p>
          <a:endParaRPr lang="en-US"/>
        </a:p>
      </dgm:t>
    </dgm:pt>
    <dgm:pt modelId="{3EEC247B-67AF-486A-861F-666BDF680C53}" type="sibTrans" cxnId="{C9E1DE1B-1385-4CE2-9388-639445F75A11}">
      <dgm:prSet/>
      <dgm:spPr/>
      <dgm:t>
        <a:bodyPr/>
        <a:lstStyle/>
        <a:p>
          <a:endParaRPr lang="en-US"/>
        </a:p>
      </dgm:t>
    </dgm:pt>
    <dgm:pt modelId="{9205F399-5E5B-4411-A927-29392F702249}">
      <dgm:prSet phldrT="[Text]" custT="1"/>
      <dgm:spPr/>
      <dgm:t>
        <a:bodyPr/>
        <a:lstStyle/>
        <a:p>
          <a:r>
            <a:rPr lang="en-US" sz="1800" dirty="0"/>
            <a:t>Water</a:t>
          </a:r>
          <a:endParaRPr lang="en-US" sz="2900" dirty="0"/>
        </a:p>
      </dgm:t>
    </dgm:pt>
    <dgm:pt modelId="{F7156F2B-4EC9-4977-8355-2B9D69258C81}" type="parTrans" cxnId="{383DE4FC-282C-4761-9A42-85306220A9CC}">
      <dgm:prSet/>
      <dgm:spPr/>
      <dgm:t>
        <a:bodyPr/>
        <a:lstStyle/>
        <a:p>
          <a:endParaRPr lang="en-US"/>
        </a:p>
      </dgm:t>
    </dgm:pt>
    <dgm:pt modelId="{4D5AFBEC-72B0-4C27-9FC4-B4AD8A06AFEC}" type="sibTrans" cxnId="{383DE4FC-282C-4761-9A42-85306220A9CC}">
      <dgm:prSet/>
      <dgm:spPr/>
      <dgm:t>
        <a:bodyPr/>
        <a:lstStyle/>
        <a:p>
          <a:endParaRPr lang="en-US"/>
        </a:p>
      </dgm:t>
    </dgm:pt>
    <dgm:pt modelId="{E97A6A14-FE11-4721-A063-6D59DA2810A6}">
      <dgm:prSet custT="1"/>
      <dgm:spPr/>
      <dgm:t>
        <a:bodyPr/>
        <a:lstStyle/>
        <a:p>
          <a:r>
            <a:rPr lang="en-US" sz="1800" dirty="0" err="1"/>
            <a:t>Tiltsensors</a:t>
          </a:r>
          <a:endParaRPr lang="en-US" sz="2500" dirty="0"/>
        </a:p>
      </dgm:t>
    </dgm:pt>
    <dgm:pt modelId="{BC446244-EB7D-4541-9926-A9C4441158FC}" type="parTrans" cxnId="{E5FA9AAA-04CA-4458-8951-7F78309D7CA1}">
      <dgm:prSet/>
      <dgm:spPr/>
      <dgm:t>
        <a:bodyPr/>
        <a:lstStyle/>
        <a:p>
          <a:endParaRPr lang="en-US"/>
        </a:p>
      </dgm:t>
    </dgm:pt>
    <dgm:pt modelId="{2A191A27-B84E-4F13-B785-972DF047F950}" type="sibTrans" cxnId="{E5FA9AAA-04CA-4458-8951-7F78309D7CA1}">
      <dgm:prSet/>
      <dgm:spPr/>
      <dgm:t>
        <a:bodyPr/>
        <a:lstStyle/>
        <a:p>
          <a:endParaRPr lang="en-US"/>
        </a:p>
      </dgm:t>
    </dgm:pt>
    <dgm:pt modelId="{B31D5A09-B893-4A54-A85C-3F471F1968FC}" type="pres">
      <dgm:prSet presAssocID="{20782D12-E56B-497C-9E58-9181DCBA647F}" presName="linearFlow" presStyleCnt="0">
        <dgm:presLayoutVars>
          <dgm:dir/>
          <dgm:resizeHandles val="exact"/>
        </dgm:presLayoutVars>
      </dgm:prSet>
      <dgm:spPr/>
    </dgm:pt>
    <dgm:pt modelId="{B1629157-BBF3-4009-8625-4900F5D2BF70}" type="pres">
      <dgm:prSet presAssocID="{4233B5D3-5135-405F-A007-E7E735F30900}" presName="composite" presStyleCnt="0"/>
      <dgm:spPr/>
    </dgm:pt>
    <dgm:pt modelId="{0377C948-7020-46C0-A97A-A01151881D37}" type="pres">
      <dgm:prSet presAssocID="{4233B5D3-5135-405F-A007-E7E735F30900}" presName="imgShp" presStyleLbl="fgImgPlace1" presStyleIdx="0" presStyleCnt="4" custLinFactNeighborX="-2574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9736B38-8477-4DDA-99FB-B8DCF6F338C0}" type="pres">
      <dgm:prSet presAssocID="{4233B5D3-5135-405F-A007-E7E735F30900}" presName="txShp" presStyleLbl="node1" presStyleIdx="0" presStyleCnt="4" custScaleX="125313">
        <dgm:presLayoutVars>
          <dgm:bulletEnabled val="1"/>
        </dgm:presLayoutVars>
      </dgm:prSet>
      <dgm:spPr/>
    </dgm:pt>
    <dgm:pt modelId="{3B42EA6F-278D-4B82-ACCF-195AE3E3162C}" type="pres">
      <dgm:prSet presAssocID="{0FA20AD3-B63B-47C0-84ED-06B1D3D7D465}" presName="spacing" presStyleCnt="0"/>
      <dgm:spPr/>
    </dgm:pt>
    <dgm:pt modelId="{38F62E73-91F2-4593-BB2C-0E7AE94CDDD2}" type="pres">
      <dgm:prSet presAssocID="{96722989-3935-45E7-907E-40BB96067CB0}" presName="composite" presStyleCnt="0"/>
      <dgm:spPr/>
    </dgm:pt>
    <dgm:pt modelId="{1DC4FD8B-B14C-4DE2-A433-3575266C2B74}" type="pres">
      <dgm:prSet presAssocID="{96722989-3935-45E7-907E-40BB96067CB0}" presName="imgShp" presStyleLbl="fgImgPlace1" presStyleIdx="1" presStyleCnt="4" custLinFactNeighborX="-1866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8BE4220-0B5E-40A6-921E-5BE32F1FB552}" type="pres">
      <dgm:prSet presAssocID="{96722989-3935-45E7-907E-40BB96067CB0}" presName="txShp" presStyleLbl="node1" presStyleIdx="1" presStyleCnt="4" custScaleX="125313">
        <dgm:presLayoutVars>
          <dgm:bulletEnabled val="1"/>
        </dgm:presLayoutVars>
      </dgm:prSet>
      <dgm:spPr/>
    </dgm:pt>
    <dgm:pt modelId="{2F394C3E-BBDE-4C7B-A2AB-14D9640F01AF}" type="pres">
      <dgm:prSet presAssocID="{3EEC247B-67AF-486A-861F-666BDF680C53}" presName="spacing" presStyleCnt="0"/>
      <dgm:spPr/>
    </dgm:pt>
    <dgm:pt modelId="{465228E7-7475-45A6-85E6-BF1236AA91FA}" type="pres">
      <dgm:prSet presAssocID="{E97A6A14-FE11-4721-A063-6D59DA2810A6}" presName="composite" presStyleCnt="0"/>
      <dgm:spPr/>
    </dgm:pt>
    <dgm:pt modelId="{FD809682-D6C8-4790-BDCD-FD7E36589801}" type="pres">
      <dgm:prSet presAssocID="{E97A6A14-FE11-4721-A063-6D59DA2810A6}" presName="imgShp" presStyleLbl="fgImgPlace1" presStyleIdx="2" presStyleCnt="4" custLinFactNeighborX="-2574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8094FA8-731C-4764-B2D7-1D4224347BB0}" type="pres">
      <dgm:prSet presAssocID="{E97A6A14-FE11-4721-A063-6D59DA2810A6}" presName="txShp" presStyleLbl="node1" presStyleIdx="2" presStyleCnt="4" custScaleX="125313">
        <dgm:presLayoutVars>
          <dgm:bulletEnabled val="1"/>
        </dgm:presLayoutVars>
      </dgm:prSet>
      <dgm:spPr/>
    </dgm:pt>
    <dgm:pt modelId="{4B07A4D3-E53D-4EFF-BC55-22538BD61933}" type="pres">
      <dgm:prSet presAssocID="{2A191A27-B84E-4F13-B785-972DF047F950}" presName="spacing" presStyleCnt="0"/>
      <dgm:spPr/>
    </dgm:pt>
    <dgm:pt modelId="{024E247F-2240-4E5B-AF3E-BA5BB0C93533}" type="pres">
      <dgm:prSet presAssocID="{9205F399-5E5B-4411-A927-29392F702249}" presName="composite" presStyleCnt="0"/>
      <dgm:spPr/>
    </dgm:pt>
    <dgm:pt modelId="{D96E9766-682D-4516-846E-50859516DCF8}" type="pres">
      <dgm:prSet presAssocID="{9205F399-5E5B-4411-A927-29392F702249}" presName="imgShp" presStyleLbl="fgImgPlace1" presStyleIdx="3" presStyleCnt="4" custLinFactNeighborX="-2574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86F0E75-E727-484E-976A-E3A3EA05402A}" type="pres">
      <dgm:prSet presAssocID="{9205F399-5E5B-4411-A927-29392F702249}" presName="txShp" presStyleLbl="node1" presStyleIdx="3" presStyleCnt="4" custScaleX="125313">
        <dgm:presLayoutVars>
          <dgm:bulletEnabled val="1"/>
        </dgm:presLayoutVars>
      </dgm:prSet>
      <dgm:spPr/>
    </dgm:pt>
  </dgm:ptLst>
  <dgm:cxnLst>
    <dgm:cxn modelId="{496B1E1A-5B3C-49CC-BAA0-310BDF2F2083}" type="presOf" srcId="{E97A6A14-FE11-4721-A063-6D59DA2810A6}" destId="{F8094FA8-731C-4764-B2D7-1D4224347BB0}" srcOrd="0" destOrd="0" presId="urn:microsoft.com/office/officeart/2005/8/layout/vList3#3"/>
    <dgm:cxn modelId="{85CBBE1B-D333-4E0B-B630-1928E401CD18}" type="presOf" srcId="{96722989-3935-45E7-907E-40BB96067CB0}" destId="{88BE4220-0B5E-40A6-921E-5BE32F1FB552}" srcOrd="0" destOrd="0" presId="urn:microsoft.com/office/officeart/2005/8/layout/vList3#3"/>
    <dgm:cxn modelId="{C9E1DE1B-1385-4CE2-9388-639445F75A11}" srcId="{20782D12-E56B-497C-9E58-9181DCBA647F}" destId="{96722989-3935-45E7-907E-40BB96067CB0}" srcOrd="1" destOrd="0" parTransId="{57DD43EA-8470-464A-B08B-532613CB1BC2}" sibTransId="{3EEC247B-67AF-486A-861F-666BDF680C53}"/>
    <dgm:cxn modelId="{837E5B32-BBEA-460C-A2EC-BD660DD52B82}" type="presOf" srcId="{20782D12-E56B-497C-9E58-9181DCBA647F}" destId="{B31D5A09-B893-4A54-A85C-3F471F1968FC}" srcOrd="0" destOrd="0" presId="urn:microsoft.com/office/officeart/2005/8/layout/vList3#3"/>
    <dgm:cxn modelId="{FADF3E7D-5D11-4536-847F-ADC9534EC07B}" type="presOf" srcId="{4233B5D3-5135-405F-A007-E7E735F30900}" destId="{E9736B38-8477-4DDA-99FB-B8DCF6F338C0}" srcOrd="0" destOrd="0" presId="urn:microsoft.com/office/officeart/2005/8/layout/vList3#3"/>
    <dgm:cxn modelId="{348B887E-A94C-4A53-AAFA-75C4B984B7ED}" srcId="{20782D12-E56B-497C-9E58-9181DCBA647F}" destId="{4233B5D3-5135-405F-A007-E7E735F30900}" srcOrd="0" destOrd="0" parTransId="{134CE711-CB7D-444F-828C-C8AF1A578A6F}" sibTransId="{0FA20AD3-B63B-47C0-84ED-06B1D3D7D465}"/>
    <dgm:cxn modelId="{E5FA9AAA-04CA-4458-8951-7F78309D7CA1}" srcId="{20782D12-E56B-497C-9E58-9181DCBA647F}" destId="{E97A6A14-FE11-4721-A063-6D59DA2810A6}" srcOrd="2" destOrd="0" parTransId="{BC446244-EB7D-4541-9926-A9C4441158FC}" sibTransId="{2A191A27-B84E-4F13-B785-972DF047F950}"/>
    <dgm:cxn modelId="{12CFEFF5-4C1A-4E98-8851-E7E3AB5020F7}" type="presOf" srcId="{9205F399-5E5B-4411-A927-29392F702249}" destId="{286F0E75-E727-484E-976A-E3A3EA05402A}" srcOrd="0" destOrd="0" presId="urn:microsoft.com/office/officeart/2005/8/layout/vList3#3"/>
    <dgm:cxn modelId="{383DE4FC-282C-4761-9A42-85306220A9CC}" srcId="{20782D12-E56B-497C-9E58-9181DCBA647F}" destId="{9205F399-5E5B-4411-A927-29392F702249}" srcOrd="3" destOrd="0" parTransId="{F7156F2B-4EC9-4977-8355-2B9D69258C81}" sibTransId="{4D5AFBEC-72B0-4C27-9FC4-B4AD8A06AFEC}"/>
    <dgm:cxn modelId="{39ABD82C-E27C-4028-8479-202C6C2E4EBA}" type="presParOf" srcId="{B31D5A09-B893-4A54-A85C-3F471F1968FC}" destId="{B1629157-BBF3-4009-8625-4900F5D2BF70}" srcOrd="0" destOrd="0" presId="urn:microsoft.com/office/officeart/2005/8/layout/vList3#3"/>
    <dgm:cxn modelId="{E359B981-9F72-4EE9-AD33-A2D70039BA60}" type="presParOf" srcId="{B1629157-BBF3-4009-8625-4900F5D2BF70}" destId="{0377C948-7020-46C0-A97A-A01151881D37}" srcOrd="0" destOrd="0" presId="urn:microsoft.com/office/officeart/2005/8/layout/vList3#3"/>
    <dgm:cxn modelId="{0202AE0C-117E-43CB-AC0D-AA4F5E341917}" type="presParOf" srcId="{B1629157-BBF3-4009-8625-4900F5D2BF70}" destId="{E9736B38-8477-4DDA-99FB-B8DCF6F338C0}" srcOrd="1" destOrd="0" presId="urn:microsoft.com/office/officeart/2005/8/layout/vList3#3"/>
    <dgm:cxn modelId="{5EDEFFC0-9797-4D44-87ED-D73D6778B233}" type="presParOf" srcId="{B31D5A09-B893-4A54-A85C-3F471F1968FC}" destId="{3B42EA6F-278D-4B82-ACCF-195AE3E3162C}" srcOrd="1" destOrd="0" presId="urn:microsoft.com/office/officeart/2005/8/layout/vList3#3"/>
    <dgm:cxn modelId="{150A60F3-9290-4F5A-B4A6-DF2CB72B1FD4}" type="presParOf" srcId="{B31D5A09-B893-4A54-A85C-3F471F1968FC}" destId="{38F62E73-91F2-4593-BB2C-0E7AE94CDDD2}" srcOrd="2" destOrd="0" presId="urn:microsoft.com/office/officeart/2005/8/layout/vList3#3"/>
    <dgm:cxn modelId="{E8FC297A-B13C-434F-B2BC-E514834AEA90}" type="presParOf" srcId="{38F62E73-91F2-4593-BB2C-0E7AE94CDDD2}" destId="{1DC4FD8B-B14C-4DE2-A433-3575266C2B74}" srcOrd="0" destOrd="0" presId="urn:microsoft.com/office/officeart/2005/8/layout/vList3#3"/>
    <dgm:cxn modelId="{1F2593A6-CE14-4315-ADFC-FC1707DFE210}" type="presParOf" srcId="{38F62E73-91F2-4593-BB2C-0E7AE94CDDD2}" destId="{88BE4220-0B5E-40A6-921E-5BE32F1FB552}" srcOrd="1" destOrd="0" presId="urn:microsoft.com/office/officeart/2005/8/layout/vList3#3"/>
    <dgm:cxn modelId="{F467A631-3B8C-4734-BBC9-009F225B2744}" type="presParOf" srcId="{B31D5A09-B893-4A54-A85C-3F471F1968FC}" destId="{2F394C3E-BBDE-4C7B-A2AB-14D9640F01AF}" srcOrd="3" destOrd="0" presId="urn:microsoft.com/office/officeart/2005/8/layout/vList3#3"/>
    <dgm:cxn modelId="{8AF37610-57D8-4D9F-805E-A26CEC2E19EA}" type="presParOf" srcId="{B31D5A09-B893-4A54-A85C-3F471F1968FC}" destId="{465228E7-7475-45A6-85E6-BF1236AA91FA}" srcOrd="4" destOrd="0" presId="urn:microsoft.com/office/officeart/2005/8/layout/vList3#3"/>
    <dgm:cxn modelId="{E46164BA-855B-4D27-AAF0-8D33A0E4BD18}" type="presParOf" srcId="{465228E7-7475-45A6-85E6-BF1236AA91FA}" destId="{FD809682-D6C8-4790-BDCD-FD7E36589801}" srcOrd="0" destOrd="0" presId="urn:microsoft.com/office/officeart/2005/8/layout/vList3#3"/>
    <dgm:cxn modelId="{EA08F352-AF01-499F-8257-0A7B46044A8A}" type="presParOf" srcId="{465228E7-7475-45A6-85E6-BF1236AA91FA}" destId="{F8094FA8-731C-4764-B2D7-1D4224347BB0}" srcOrd="1" destOrd="0" presId="urn:microsoft.com/office/officeart/2005/8/layout/vList3#3"/>
    <dgm:cxn modelId="{F4ACBDFA-E1C4-45FC-82AF-8313581C9981}" type="presParOf" srcId="{B31D5A09-B893-4A54-A85C-3F471F1968FC}" destId="{4B07A4D3-E53D-4EFF-BC55-22538BD61933}" srcOrd="5" destOrd="0" presId="urn:microsoft.com/office/officeart/2005/8/layout/vList3#3"/>
    <dgm:cxn modelId="{6855B887-FE18-4624-8424-1125020F19C0}" type="presParOf" srcId="{B31D5A09-B893-4A54-A85C-3F471F1968FC}" destId="{024E247F-2240-4E5B-AF3E-BA5BB0C93533}" srcOrd="6" destOrd="0" presId="urn:microsoft.com/office/officeart/2005/8/layout/vList3#3"/>
    <dgm:cxn modelId="{12E09291-78A7-499C-A329-1C6E7F598A84}" type="presParOf" srcId="{024E247F-2240-4E5B-AF3E-BA5BB0C93533}" destId="{D96E9766-682D-4516-846E-50859516DCF8}" srcOrd="0" destOrd="0" presId="urn:microsoft.com/office/officeart/2005/8/layout/vList3#3"/>
    <dgm:cxn modelId="{5B70BB53-4F79-498D-9BB3-AE5483455801}" type="presParOf" srcId="{024E247F-2240-4E5B-AF3E-BA5BB0C93533}" destId="{286F0E75-E727-484E-976A-E3A3EA05402A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4CACF-D3AA-49FC-9550-ED759D9EAB7E}">
      <dsp:nvSpPr>
        <dsp:cNvPr id="0" name=""/>
        <dsp:cNvSpPr/>
      </dsp:nvSpPr>
      <dsp:spPr>
        <a:xfrm>
          <a:off x="4375206" y="2869581"/>
          <a:ext cx="3629717" cy="431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295"/>
              </a:lnTo>
              <a:lnTo>
                <a:pt x="3629717" y="294295"/>
              </a:lnTo>
              <a:lnTo>
                <a:pt x="3629717" y="43185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9DD7A2-6242-4123-AE7C-B6C068A59151}">
      <dsp:nvSpPr>
        <dsp:cNvPr id="0" name=""/>
        <dsp:cNvSpPr/>
      </dsp:nvSpPr>
      <dsp:spPr>
        <a:xfrm>
          <a:off x="4375206" y="2869581"/>
          <a:ext cx="1814858" cy="431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295"/>
              </a:lnTo>
              <a:lnTo>
                <a:pt x="1814858" y="294295"/>
              </a:lnTo>
              <a:lnTo>
                <a:pt x="1814858" y="43185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08046-EC3C-4F78-81D2-DE7889C3A5B1}">
      <dsp:nvSpPr>
        <dsp:cNvPr id="0" name=""/>
        <dsp:cNvSpPr/>
      </dsp:nvSpPr>
      <dsp:spPr>
        <a:xfrm>
          <a:off x="4329486" y="2869581"/>
          <a:ext cx="91440" cy="4318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85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312E7-D5F2-4305-B74C-5C0E52E7FD32}">
      <dsp:nvSpPr>
        <dsp:cNvPr id="0" name=""/>
        <dsp:cNvSpPr/>
      </dsp:nvSpPr>
      <dsp:spPr>
        <a:xfrm>
          <a:off x="2560347" y="2869581"/>
          <a:ext cx="1814858" cy="431853"/>
        </a:xfrm>
        <a:custGeom>
          <a:avLst/>
          <a:gdLst/>
          <a:ahLst/>
          <a:cxnLst/>
          <a:rect l="0" t="0" r="0" b="0"/>
          <a:pathLst>
            <a:path>
              <a:moveTo>
                <a:pt x="1814858" y="0"/>
              </a:moveTo>
              <a:lnTo>
                <a:pt x="1814858" y="294295"/>
              </a:lnTo>
              <a:lnTo>
                <a:pt x="0" y="294295"/>
              </a:lnTo>
              <a:lnTo>
                <a:pt x="0" y="43185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F039A-C398-4DC0-A903-9B6BB8C1E1F2}">
      <dsp:nvSpPr>
        <dsp:cNvPr id="0" name=""/>
        <dsp:cNvSpPr/>
      </dsp:nvSpPr>
      <dsp:spPr>
        <a:xfrm>
          <a:off x="745489" y="2869581"/>
          <a:ext cx="3629717" cy="431853"/>
        </a:xfrm>
        <a:custGeom>
          <a:avLst/>
          <a:gdLst/>
          <a:ahLst/>
          <a:cxnLst/>
          <a:rect l="0" t="0" r="0" b="0"/>
          <a:pathLst>
            <a:path>
              <a:moveTo>
                <a:pt x="3629717" y="0"/>
              </a:moveTo>
              <a:lnTo>
                <a:pt x="3629717" y="294295"/>
              </a:lnTo>
              <a:lnTo>
                <a:pt x="0" y="294295"/>
              </a:lnTo>
              <a:lnTo>
                <a:pt x="0" y="43185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39E564-0B6A-4556-A9F3-1E8DD823A159}">
      <dsp:nvSpPr>
        <dsp:cNvPr id="0" name=""/>
        <dsp:cNvSpPr/>
      </dsp:nvSpPr>
      <dsp:spPr>
        <a:xfrm>
          <a:off x="3467777" y="1494826"/>
          <a:ext cx="907429" cy="431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295"/>
              </a:lnTo>
              <a:lnTo>
                <a:pt x="907429" y="294295"/>
              </a:lnTo>
              <a:lnTo>
                <a:pt x="907429" y="43185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6F079-EDB0-40CC-8BA4-AF8DA84B5A11}">
      <dsp:nvSpPr>
        <dsp:cNvPr id="0" name=""/>
        <dsp:cNvSpPr/>
      </dsp:nvSpPr>
      <dsp:spPr>
        <a:xfrm>
          <a:off x="2560347" y="1494826"/>
          <a:ext cx="907429" cy="431853"/>
        </a:xfrm>
        <a:custGeom>
          <a:avLst/>
          <a:gdLst/>
          <a:ahLst/>
          <a:cxnLst/>
          <a:rect l="0" t="0" r="0" b="0"/>
          <a:pathLst>
            <a:path>
              <a:moveTo>
                <a:pt x="907429" y="0"/>
              </a:moveTo>
              <a:lnTo>
                <a:pt x="907429" y="294295"/>
              </a:lnTo>
              <a:lnTo>
                <a:pt x="0" y="294295"/>
              </a:lnTo>
              <a:lnTo>
                <a:pt x="0" y="43185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D9DA03-6FBA-4390-808B-767B397324DD}">
      <dsp:nvSpPr>
        <dsp:cNvPr id="0" name=""/>
        <dsp:cNvSpPr/>
      </dsp:nvSpPr>
      <dsp:spPr>
        <a:xfrm>
          <a:off x="2261843" y="551925"/>
          <a:ext cx="2411867" cy="94290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96E738F-3749-4DB2-8EE3-2006E620C7D0}">
      <dsp:nvSpPr>
        <dsp:cNvPr id="0" name=""/>
        <dsp:cNvSpPr/>
      </dsp:nvSpPr>
      <dsp:spPr>
        <a:xfrm>
          <a:off x="2426830" y="708662"/>
          <a:ext cx="2411867" cy="942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Board of Directors: Chairwoman Mrs. Do </a:t>
          </a:r>
          <a:r>
            <a:rPr lang="en-US" sz="1600" kern="1200" dirty="0" err="1"/>
            <a:t>Thi</a:t>
          </a:r>
          <a:r>
            <a:rPr lang="en-US" sz="1600" kern="1200" dirty="0"/>
            <a:t> Thuy Huong</a:t>
          </a:r>
        </a:p>
      </dsp:txBody>
      <dsp:txXfrm>
        <a:off x="2454447" y="736279"/>
        <a:ext cx="2356633" cy="887667"/>
      </dsp:txXfrm>
    </dsp:sp>
    <dsp:sp modelId="{23EB2982-D88E-4355-BD2E-6CFF8B677891}">
      <dsp:nvSpPr>
        <dsp:cNvPr id="0" name=""/>
        <dsp:cNvSpPr/>
      </dsp:nvSpPr>
      <dsp:spPr>
        <a:xfrm>
          <a:off x="1817905" y="1926680"/>
          <a:ext cx="1484884" cy="94290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5BB748-0E1F-448B-A5A7-CDB2376BD99E}">
      <dsp:nvSpPr>
        <dsp:cNvPr id="0" name=""/>
        <dsp:cNvSpPr/>
      </dsp:nvSpPr>
      <dsp:spPr>
        <a:xfrm>
          <a:off x="1982892" y="2083418"/>
          <a:ext cx="1484884" cy="942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Inspection Board</a:t>
          </a:r>
        </a:p>
      </dsp:txBody>
      <dsp:txXfrm>
        <a:off x="2010509" y="2111035"/>
        <a:ext cx="1429650" cy="887667"/>
      </dsp:txXfrm>
    </dsp:sp>
    <dsp:sp modelId="{E40843E7-6267-4FD5-8734-1F7BC90D21AD}">
      <dsp:nvSpPr>
        <dsp:cNvPr id="0" name=""/>
        <dsp:cNvSpPr/>
      </dsp:nvSpPr>
      <dsp:spPr>
        <a:xfrm>
          <a:off x="3632764" y="1926680"/>
          <a:ext cx="1484884" cy="94290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9968B4-9BF5-40A4-BC57-9B6E568330D7}">
      <dsp:nvSpPr>
        <dsp:cNvPr id="0" name=""/>
        <dsp:cNvSpPr/>
      </dsp:nvSpPr>
      <dsp:spPr>
        <a:xfrm>
          <a:off x="3797751" y="2083418"/>
          <a:ext cx="1484884" cy="942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Director: Mr. Truong </a:t>
          </a:r>
          <a:r>
            <a:rPr lang="en-US" sz="1600" kern="1200" dirty="0" err="1"/>
            <a:t>Quy</a:t>
          </a:r>
          <a:r>
            <a:rPr lang="en-US" sz="1600" kern="1200" dirty="0"/>
            <a:t> Bach</a:t>
          </a:r>
        </a:p>
      </dsp:txBody>
      <dsp:txXfrm>
        <a:off x="3825368" y="2111035"/>
        <a:ext cx="1429650" cy="887667"/>
      </dsp:txXfrm>
    </dsp:sp>
    <dsp:sp modelId="{42D717B2-388D-47A2-8DEC-41C9E5566FE9}">
      <dsp:nvSpPr>
        <dsp:cNvPr id="0" name=""/>
        <dsp:cNvSpPr/>
      </dsp:nvSpPr>
      <dsp:spPr>
        <a:xfrm>
          <a:off x="3047" y="3301435"/>
          <a:ext cx="1484884" cy="9429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DD5339-783B-4071-9506-59B2E15A347C}">
      <dsp:nvSpPr>
        <dsp:cNvPr id="0" name=""/>
        <dsp:cNvSpPr/>
      </dsp:nvSpPr>
      <dsp:spPr>
        <a:xfrm>
          <a:off x="168034" y="3458173"/>
          <a:ext cx="1484884" cy="942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Department of Financing  and </a:t>
          </a:r>
          <a:r>
            <a:rPr lang="en-US" sz="1600" kern="1200" dirty="0" err="1"/>
            <a:t>Accouting</a:t>
          </a:r>
          <a:endParaRPr lang="en-US" sz="1600" kern="1200" dirty="0"/>
        </a:p>
      </dsp:txBody>
      <dsp:txXfrm>
        <a:off x="195651" y="3485790"/>
        <a:ext cx="1429650" cy="887667"/>
      </dsp:txXfrm>
    </dsp:sp>
    <dsp:sp modelId="{DE9C71E6-BE89-4822-889C-8814D89B6E5D}">
      <dsp:nvSpPr>
        <dsp:cNvPr id="0" name=""/>
        <dsp:cNvSpPr/>
      </dsp:nvSpPr>
      <dsp:spPr>
        <a:xfrm>
          <a:off x="1817905" y="3301435"/>
          <a:ext cx="1484884" cy="9429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04ED13D-6D2B-47B9-B4B1-803950D84358}">
      <dsp:nvSpPr>
        <dsp:cNvPr id="0" name=""/>
        <dsp:cNvSpPr/>
      </dsp:nvSpPr>
      <dsp:spPr>
        <a:xfrm>
          <a:off x="1982892" y="3458173"/>
          <a:ext cx="1484884" cy="942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Department of Sale and Marketing</a:t>
          </a:r>
        </a:p>
      </dsp:txBody>
      <dsp:txXfrm>
        <a:off x="2010509" y="3485790"/>
        <a:ext cx="1429650" cy="887667"/>
      </dsp:txXfrm>
    </dsp:sp>
    <dsp:sp modelId="{D7BA0E6D-50C6-49FC-9818-04969EC373BA}">
      <dsp:nvSpPr>
        <dsp:cNvPr id="0" name=""/>
        <dsp:cNvSpPr/>
      </dsp:nvSpPr>
      <dsp:spPr>
        <a:xfrm>
          <a:off x="3632764" y="3301435"/>
          <a:ext cx="1484884" cy="9429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3E2453-C924-4A24-A01B-162544064146}">
      <dsp:nvSpPr>
        <dsp:cNvPr id="0" name=""/>
        <dsp:cNvSpPr/>
      </dsp:nvSpPr>
      <dsp:spPr>
        <a:xfrm>
          <a:off x="3797751" y="3458173"/>
          <a:ext cx="1484884" cy="942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Office</a:t>
          </a:r>
        </a:p>
      </dsp:txBody>
      <dsp:txXfrm>
        <a:off x="3825368" y="3485790"/>
        <a:ext cx="1429650" cy="887667"/>
      </dsp:txXfrm>
    </dsp:sp>
    <dsp:sp modelId="{407C6B49-4DB3-438B-8727-892C65DEAE61}">
      <dsp:nvSpPr>
        <dsp:cNvPr id="0" name=""/>
        <dsp:cNvSpPr/>
      </dsp:nvSpPr>
      <dsp:spPr>
        <a:xfrm>
          <a:off x="5447622" y="3301435"/>
          <a:ext cx="1484884" cy="9429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AC36111-E387-4666-9AF1-ED3102E50CF3}">
      <dsp:nvSpPr>
        <dsp:cNvPr id="0" name=""/>
        <dsp:cNvSpPr/>
      </dsp:nvSpPr>
      <dsp:spPr>
        <a:xfrm>
          <a:off x="5612609" y="3458173"/>
          <a:ext cx="1484884" cy="942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Department of Material Supply</a:t>
          </a:r>
        </a:p>
      </dsp:txBody>
      <dsp:txXfrm>
        <a:off x="5640226" y="3485790"/>
        <a:ext cx="1429650" cy="887667"/>
      </dsp:txXfrm>
    </dsp:sp>
    <dsp:sp modelId="{E7D21280-1069-44DF-A939-C52C0DA52EDF}">
      <dsp:nvSpPr>
        <dsp:cNvPr id="0" name=""/>
        <dsp:cNvSpPr/>
      </dsp:nvSpPr>
      <dsp:spPr>
        <a:xfrm>
          <a:off x="7262481" y="3301435"/>
          <a:ext cx="1484884" cy="9429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6DBD7EE-E69F-492C-939B-7D4D1BB2AD0B}">
      <dsp:nvSpPr>
        <dsp:cNvPr id="0" name=""/>
        <dsp:cNvSpPr/>
      </dsp:nvSpPr>
      <dsp:spPr>
        <a:xfrm>
          <a:off x="7427468" y="3458173"/>
          <a:ext cx="1484884" cy="942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Department of Technology</a:t>
          </a:r>
        </a:p>
      </dsp:txBody>
      <dsp:txXfrm>
        <a:off x="7455085" y="3485790"/>
        <a:ext cx="1429650" cy="8876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7C749-CEED-43B2-B7AF-836CCCADD693}">
      <dsp:nvSpPr>
        <dsp:cNvPr id="0" name=""/>
        <dsp:cNvSpPr/>
      </dsp:nvSpPr>
      <dsp:spPr>
        <a:xfrm rot="10800000">
          <a:off x="311928" y="1970"/>
          <a:ext cx="2290500" cy="80858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56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Datalogger</a:t>
          </a:r>
          <a:r>
            <a:rPr lang="en-US" sz="1800" kern="1200" dirty="0"/>
            <a:t> and Cable</a:t>
          </a:r>
        </a:p>
      </dsp:txBody>
      <dsp:txXfrm rot="10800000">
        <a:off x="514075" y="1970"/>
        <a:ext cx="2088353" cy="808587"/>
      </dsp:txXfrm>
    </dsp:sp>
    <dsp:sp modelId="{643C4236-F0AF-4216-B69F-008D874002F4}">
      <dsp:nvSpPr>
        <dsp:cNvPr id="0" name=""/>
        <dsp:cNvSpPr/>
      </dsp:nvSpPr>
      <dsp:spPr>
        <a:xfrm>
          <a:off x="0" y="1970"/>
          <a:ext cx="808587" cy="80858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4FD06-0B5E-4B1C-BB1A-75793DB99BC3}">
      <dsp:nvSpPr>
        <dsp:cNvPr id="0" name=""/>
        <dsp:cNvSpPr/>
      </dsp:nvSpPr>
      <dsp:spPr>
        <a:xfrm rot="10800000">
          <a:off x="315307" y="1051927"/>
          <a:ext cx="2285994" cy="80858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56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Extensometers</a:t>
          </a:r>
          <a:endParaRPr lang="en-US" sz="1500" kern="1200" dirty="0"/>
        </a:p>
      </dsp:txBody>
      <dsp:txXfrm rot="10800000">
        <a:off x="517454" y="1051927"/>
        <a:ext cx="2083847" cy="808587"/>
      </dsp:txXfrm>
    </dsp:sp>
    <dsp:sp modelId="{8F0594DE-FAD1-4CFB-A0EE-8CECE79CDC79}">
      <dsp:nvSpPr>
        <dsp:cNvPr id="0" name=""/>
        <dsp:cNvSpPr/>
      </dsp:nvSpPr>
      <dsp:spPr>
        <a:xfrm>
          <a:off x="0" y="1051927"/>
          <a:ext cx="808587" cy="80858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F1956E-AF2A-4F13-89E6-3D725AF5B700}">
      <dsp:nvSpPr>
        <dsp:cNvPr id="0" name=""/>
        <dsp:cNvSpPr/>
      </dsp:nvSpPr>
      <dsp:spPr>
        <a:xfrm rot="10800000">
          <a:off x="315307" y="2101884"/>
          <a:ext cx="2285994" cy="80858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56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Inclination</a:t>
          </a:r>
          <a:endParaRPr lang="en-US" sz="1700" kern="1200" dirty="0"/>
        </a:p>
      </dsp:txBody>
      <dsp:txXfrm rot="10800000">
        <a:off x="517454" y="2101884"/>
        <a:ext cx="2083847" cy="808587"/>
      </dsp:txXfrm>
    </dsp:sp>
    <dsp:sp modelId="{A8C41930-9E35-4F36-9BA6-B44927D7256F}">
      <dsp:nvSpPr>
        <dsp:cNvPr id="0" name=""/>
        <dsp:cNvSpPr/>
      </dsp:nvSpPr>
      <dsp:spPr>
        <a:xfrm>
          <a:off x="0" y="2101884"/>
          <a:ext cx="808587" cy="80858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2B3D4-D342-4F7D-8B16-3E367FC7C60D}">
      <dsp:nvSpPr>
        <dsp:cNvPr id="0" name=""/>
        <dsp:cNvSpPr/>
      </dsp:nvSpPr>
      <dsp:spPr>
        <a:xfrm rot="10800000">
          <a:off x="315307" y="3151841"/>
          <a:ext cx="2285994" cy="80858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56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/>
            <a:t>Joint/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 err="1"/>
            <a:t>Crackmeter</a:t>
          </a:r>
          <a:endParaRPr lang="en-US" sz="1200" kern="1200" dirty="0"/>
        </a:p>
      </dsp:txBody>
      <dsp:txXfrm rot="10800000">
        <a:off x="517454" y="3151841"/>
        <a:ext cx="2083847" cy="808587"/>
      </dsp:txXfrm>
    </dsp:sp>
    <dsp:sp modelId="{021D2D4E-3FA4-4EFA-88F7-BA55083D20BE}">
      <dsp:nvSpPr>
        <dsp:cNvPr id="0" name=""/>
        <dsp:cNvSpPr/>
      </dsp:nvSpPr>
      <dsp:spPr>
        <a:xfrm>
          <a:off x="0" y="3151841"/>
          <a:ext cx="808587" cy="80858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748A7-8A1A-4949-B92C-804F08FBF9AA}">
      <dsp:nvSpPr>
        <dsp:cNvPr id="0" name=""/>
        <dsp:cNvSpPr/>
      </dsp:nvSpPr>
      <dsp:spPr>
        <a:xfrm rot="10800000">
          <a:off x="315307" y="1970"/>
          <a:ext cx="2285994" cy="80858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56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Load/Pressure</a:t>
          </a:r>
          <a:endParaRPr lang="en-US" sz="1700" kern="1200" dirty="0"/>
        </a:p>
      </dsp:txBody>
      <dsp:txXfrm rot="10800000">
        <a:off x="517454" y="1970"/>
        <a:ext cx="2083847" cy="808587"/>
      </dsp:txXfrm>
    </dsp:sp>
    <dsp:sp modelId="{8542070E-DF70-421E-B717-7F436FE8091D}">
      <dsp:nvSpPr>
        <dsp:cNvPr id="0" name=""/>
        <dsp:cNvSpPr/>
      </dsp:nvSpPr>
      <dsp:spPr>
        <a:xfrm>
          <a:off x="0" y="1970"/>
          <a:ext cx="808587" cy="80858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26E461-A383-4D39-B46C-D03C1BA0A040}">
      <dsp:nvSpPr>
        <dsp:cNvPr id="0" name=""/>
        <dsp:cNvSpPr/>
      </dsp:nvSpPr>
      <dsp:spPr>
        <a:xfrm rot="10800000">
          <a:off x="315307" y="1051927"/>
          <a:ext cx="2285994" cy="80858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56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/>
            <a:t>Monitoring</a:t>
          </a:r>
          <a:endParaRPr lang="en-US" sz="15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/>
            <a:t>Software</a:t>
          </a:r>
          <a:endParaRPr lang="en-US" sz="1500" kern="1200" dirty="0"/>
        </a:p>
      </dsp:txBody>
      <dsp:txXfrm rot="10800000">
        <a:off x="517454" y="1051927"/>
        <a:ext cx="2083847" cy="808587"/>
      </dsp:txXfrm>
    </dsp:sp>
    <dsp:sp modelId="{DB615BD0-6EE1-43FB-8198-6F7C759B40FA}">
      <dsp:nvSpPr>
        <dsp:cNvPr id="0" name=""/>
        <dsp:cNvSpPr/>
      </dsp:nvSpPr>
      <dsp:spPr>
        <a:xfrm>
          <a:off x="0" y="1051927"/>
          <a:ext cx="808587" cy="80858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2C1EB5-3BDF-4359-B3CC-F6238879DB0D}">
      <dsp:nvSpPr>
        <dsp:cNvPr id="0" name=""/>
        <dsp:cNvSpPr/>
      </dsp:nvSpPr>
      <dsp:spPr>
        <a:xfrm rot="10800000">
          <a:off x="315307" y="2101884"/>
          <a:ext cx="2285994" cy="80858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56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Readout</a:t>
          </a:r>
          <a:endParaRPr lang="en-US" sz="2400" kern="1200" dirty="0"/>
        </a:p>
      </dsp:txBody>
      <dsp:txXfrm rot="10800000">
        <a:off x="517454" y="2101884"/>
        <a:ext cx="2083847" cy="808587"/>
      </dsp:txXfrm>
    </dsp:sp>
    <dsp:sp modelId="{D1D50867-6EF4-4782-8109-7FC74B0168A2}">
      <dsp:nvSpPr>
        <dsp:cNvPr id="0" name=""/>
        <dsp:cNvSpPr/>
      </dsp:nvSpPr>
      <dsp:spPr>
        <a:xfrm>
          <a:off x="0" y="2101884"/>
          <a:ext cx="808587" cy="80858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7032F-F302-471D-8F09-700F14C070BF}">
      <dsp:nvSpPr>
        <dsp:cNvPr id="0" name=""/>
        <dsp:cNvSpPr/>
      </dsp:nvSpPr>
      <dsp:spPr>
        <a:xfrm rot="10800000">
          <a:off x="315307" y="3151841"/>
          <a:ext cx="2285994" cy="80858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56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Settlement</a:t>
          </a:r>
          <a:endParaRPr lang="en-US" sz="2500" kern="1200" dirty="0"/>
        </a:p>
      </dsp:txBody>
      <dsp:txXfrm rot="10800000">
        <a:off x="517454" y="3151841"/>
        <a:ext cx="2083847" cy="808587"/>
      </dsp:txXfrm>
    </dsp:sp>
    <dsp:sp modelId="{EAEE0938-C0EC-47FB-A851-19738004C110}">
      <dsp:nvSpPr>
        <dsp:cNvPr id="0" name=""/>
        <dsp:cNvSpPr/>
      </dsp:nvSpPr>
      <dsp:spPr>
        <a:xfrm>
          <a:off x="0" y="3151841"/>
          <a:ext cx="808587" cy="80858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36B38-8477-4DDA-99FB-B8DCF6F338C0}">
      <dsp:nvSpPr>
        <dsp:cNvPr id="0" name=""/>
        <dsp:cNvSpPr/>
      </dsp:nvSpPr>
      <dsp:spPr>
        <a:xfrm rot="10800000">
          <a:off x="315307" y="1970"/>
          <a:ext cx="2285994" cy="80858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56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Strain</a:t>
          </a:r>
          <a:endParaRPr lang="en-US" sz="2900" kern="1200" dirty="0"/>
        </a:p>
      </dsp:txBody>
      <dsp:txXfrm rot="10800000">
        <a:off x="517454" y="1970"/>
        <a:ext cx="2083847" cy="808587"/>
      </dsp:txXfrm>
    </dsp:sp>
    <dsp:sp modelId="{0377C948-7020-46C0-A97A-A01151881D37}">
      <dsp:nvSpPr>
        <dsp:cNvPr id="0" name=""/>
        <dsp:cNvSpPr/>
      </dsp:nvSpPr>
      <dsp:spPr>
        <a:xfrm>
          <a:off x="0" y="1970"/>
          <a:ext cx="808587" cy="80858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E4220-0B5E-40A6-921E-5BE32F1FB552}">
      <dsp:nvSpPr>
        <dsp:cNvPr id="0" name=""/>
        <dsp:cNvSpPr/>
      </dsp:nvSpPr>
      <dsp:spPr>
        <a:xfrm rot="10800000">
          <a:off x="315307" y="1051927"/>
          <a:ext cx="2285994" cy="80858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56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Temperature</a:t>
          </a:r>
          <a:endParaRPr lang="en-US" sz="2000" kern="1200" dirty="0"/>
        </a:p>
      </dsp:txBody>
      <dsp:txXfrm rot="10800000">
        <a:off x="517454" y="1051927"/>
        <a:ext cx="2083847" cy="808587"/>
      </dsp:txXfrm>
    </dsp:sp>
    <dsp:sp modelId="{1DC4FD8B-B14C-4DE2-A433-3575266C2B74}">
      <dsp:nvSpPr>
        <dsp:cNvPr id="0" name=""/>
        <dsp:cNvSpPr/>
      </dsp:nvSpPr>
      <dsp:spPr>
        <a:xfrm>
          <a:off x="0" y="1051927"/>
          <a:ext cx="808587" cy="80858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94FA8-731C-4764-B2D7-1D4224347BB0}">
      <dsp:nvSpPr>
        <dsp:cNvPr id="0" name=""/>
        <dsp:cNvSpPr/>
      </dsp:nvSpPr>
      <dsp:spPr>
        <a:xfrm rot="10800000">
          <a:off x="315307" y="2101884"/>
          <a:ext cx="2285994" cy="80858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56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Tiltsensors</a:t>
          </a:r>
          <a:endParaRPr lang="en-US" sz="2500" kern="1200" dirty="0"/>
        </a:p>
      </dsp:txBody>
      <dsp:txXfrm rot="10800000">
        <a:off x="517454" y="2101884"/>
        <a:ext cx="2083847" cy="808587"/>
      </dsp:txXfrm>
    </dsp:sp>
    <dsp:sp modelId="{FD809682-D6C8-4790-BDCD-FD7E36589801}">
      <dsp:nvSpPr>
        <dsp:cNvPr id="0" name=""/>
        <dsp:cNvSpPr/>
      </dsp:nvSpPr>
      <dsp:spPr>
        <a:xfrm>
          <a:off x="0" y="2101884"/>
          <a:ext cx="808587" cy="80858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F0E75-E727-484E-976A-E3A3EA05402A}">
      <dsp:nvSpPr>
        <dsp:cNvPr id="0" name=""/>
        <dsp:cNvSpPr/>
      </dsp:nvSpPr>
      <dsp:spPr>
        <a:xfrm rot="10800000">
          <a:off x="315307" y="3151841"/>
          <a:ext cx="2285994" cy="80858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56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Water</a:t>
          </a:r>
          <a:endParaRPr lang="en-US" sz="2900" kern="1200" dirty="0"/>
        </a:p>
      </dsp:txBody>
      <dsp:txXfrm rot="10800000">
        <a:off x="517454" y="3151841"/>
        <a:ext cx="2083847" cy="808587"/>
      </dsp:txXfrm>
    </dsp:sp>
    <dsp:sp modelId="{D96E9766-682D-4516-846E-50859516DCF8}">
      <dsp:nvSpPr>
        <dsp:cNvPr id="0" name=""/>
        <dsp:cNvSpPr/>
      </dsp:nvSpPr>
      <dsp:spPr>
        <a:xfrm>
          <a:off x="0" y="3151841"/>
          <a:ext cx="808587" cy="80858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EA3E0-EE7A-491B-8D32-789C92855584}" type="datetimeFigureOut">
              <a:rPr lang="en-US" smtClean="0"/>
              <a:t>8/7/18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53C4B-1539-4BA8-A203-9B133B4D4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86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76362" cy="511731"/>
          </a:xfrm>
          <a:prstGeom prst="rect">
            <a:avLst/>
          </a:prstGeom>
        </p:spPr>
        <p:txBody>
          <a:bodyPr vert="horz" lIns="94854" tIns="47427" rIns="94854" bIns="4742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2" cy="511731"/>
          </a:xfrm>
          <a:prstGeom prst="rect">
            <a:avLst/>
          </a:prstGeom>
        </p:spPr>
        <p:txBody>
          <a:bodyPr vert="horz" lIns="94854" tIns="47427" rIns="94854" bIns="47427" rtlCol="0"/>
          <a:lstStyle>
            <a:lvl1pPr algn="r">
              <a:defRPr sz="1100"/>
            </a:lvl1pPr>
          </a:lstStyle>
          <a:p>
            <a:fld id="{5C7E65A4-A0E7-4824-B8A9-1EBB731D9034}" type="datetimeFigureOut">
              <a:rPr lang="en-US" smtClean="0"/>
              <a:pPr/>
              <a:t>8/7/18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766763"/>
            <a:ext cx="554672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4" tIns="47427" rIns="94854" bIns="474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854" tIns="47427" rIns="94854" bIns="4742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721106"/>
            <a:ext cx="3076362" cy="511731"/>
          </a:xfrm>
          <a:prstGeom prst="rect">
            <a:avLst/>
          </a:prstGeom>
        </p:spPr>
        <p:txBody>
          <a:bodyPr vert="horz" lIns="94854" tIns="47427" rIns="94854" bIns="4742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2" cy="511731"/>
          </a:xfrm>
          <a:prstGeom prst="rect">
            <a:avLst/>
          </a:prstGeom>
        </p:spPr>
        <p:txBody>
          <a:bodyPr vert="horz" lIns="94854" tIns="47427" rIns="94854" bIns="47427" rtlCol="0" anchor="b"/>
          <a:lstStyle>
            <a:lvl1pPr algn="r">
              <a:defRPr sz="1100"/>
            </a:lvl1pPr>
          </a:lstStyle>
          <a:p>
            <a:fld id="{3E8BFD3F-34C4-4AE9-961E-259E2B1F8D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56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7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372" algn="l" defTabSz="10727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743" algn="l" defTabSz="10727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115" algn="l" defTabSz="10727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487" algn="l" defTabSz="10727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1859" algn="l" defTabSz="10727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230" algn="l" defTabSz="10727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4602" algn="l" defTabSz="10727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0974" algn="l" defTabSz="10727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FD3F-34C4-4AE9-961E-259E2B1F8D8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70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FD3F-34C4-4AE9-961E-259E2B1F8D8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4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  <a:lvl2pPr marL="536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0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48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6686550" y="1193800"/>
            <a:ext cx="280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                 Distributor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2"/>
            <a:ext cx="8915400" cy="44703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75401"/>
            <a:ext cx="2311400" cy="365125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75401"/>
            <a:ext cx="52832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97950" y="6273801"/>
            <a:ext cx="412750" cy="447676"/>
          </a:xfrm>
          <a:noFill/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027" name="Picture 3" descr="C:\Users\W7\Pictures\Soil Instruments\126x78_crop.jpg"/>
          <p:cNvPicPr>
            <a:picLocks noChangeAspect="1" noChangeArrowheads="1"/>
          </p:cNvPicPr>
          <p:nvPr userDrawn="1"/>
        </p:nvPicPr>
        <p:blipFill rotWithShape="1">
          <a:blip r:embed="rId2"/>
          <a:srcRect l="6286" t="26107" r="5715" b="32888"/>
          <a:stretch/>
        </p:blipFill>
        <p:spPr bwMode="auto">
          <a:xfrm>
            <a:off x="7181850" y="1195389"/>
            <a:ext cx="107315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676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821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75150" cy="44703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2"/>
            <a:ext cx="4375150" cy="4470399"/>
          </a:xfrm>
        </p:spPr>
        <p:txBody>
          <a:bodyPr/>
          <a:lstStyle>
            <a:lvl1pPr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>
              <a:defRPr lang="en-US" sz="2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>
              <a:defRPr lang="en-US" sz="16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>
              <a:defRPr lang="en-US" sz="1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>
              <a:defRPr lang="en-US" sz="120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686550" y="1193800"/>
            <a:ext cx="280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                 Distributor</a:t>
            </a:r>
          </a:p>
        </p:txBody>
      </p:sp>
      <p:pic>
        <p:nvPicPr>
          <p:cNvPr id="10" name="Picture 3" descr="C:\Users\W7\Pictures\Soil Instruments\126x78_crop.jpg"/>
          <p:cNvPicPr>
            <a:picLocks noChangeAspect="1" noChangeArrowheads="1"/>
          </p:cNvPicPr>
          <p:nvPr userDrawn="1"/>
        </p:nvPicPr>
        <p:blipFill>
          <a:blip r:embed="rId2"/>
          <a:srcRect l="6286" t="23373" r="5715" b="32888"/>
          <a:stretch>
            <a:fillRect/>
          </a:stretch>
        </p:blipFill>
        <p:spPr bwMode="auto">
          <a:xfrm>
            <a:off x="7181850" y="1193800"/>
            <a:ext cx="1073150" cy="33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1778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0" cy="38957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3" y="1535114"/>
            <a:ext cx="4378590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5551" y="2108200"/>
            <a:ext cx="4378590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92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926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776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229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3"/>
            <a:ext cx="8915400" cy="44703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75400"/>
            <a:ext cx="2311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0050" y="6375400"/>
            <a:ext cx="31369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97950" y="6273802"/>
            <a:ext cx="412750" cy="447676"/>
          </a:xfrm>
          <a:noFill/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03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957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6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37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7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1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18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46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0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470399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4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470399"/>
          </a:xfrm>
        </p:spPr>
        <p:txBody>
          <a:bodyPr/>
          <a:lstStyle>
            <a:lvl1pPr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>
              <a:defRPr lang="en-US" sz="23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>
              <a:defRPr lang="en-US" sz="19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>
              <a:defRPr lang="en-US" sz="16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>
              <a:defRPr lang="en-US" sz="140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372" indent="0">
              <a:buNone/>
              <a:defRPr sz="2300" b="1"/>
            </a:lvl2pPr>
            <a:lvl3pPr marL="1072743" indent="0">
              <a:buNone/>
              <a:defRPr sz="2100" b="1"/>
            </a:lvl3pPr>
            <a:lvl4pPr marL="1609115" indent="0">
              <a:buNone/>
              <a:defRPr sz="1900" b="1"/>
            </a:lvl4pPr>
            <a:lvl5pPr marL="2145487" indent="0">
              <a:buNone/>
              <a:defRPr sz="1900" b="1"/>
            </a:lvl5pPr>
            <a:lvl6pPr marL="2681859" indent="0">
              <a:buNone/>
              <a:defRPr sz="1900" b="1"/>
            </a:lvl6pPr>
            <a:lvl7pPr marL="3218230" indent="0">
              <a:buNone/>
              <a:defRPr sz="1900" b="1"/>
            </a:lvl7pPr>
            <a:lvl8pPr marL="3754602" indent="0">
              <a:buNone/>
              <a:defRPr sz="1900" b="1"/>
            </a:lvl8pPr>
            <a:lvl9pPr marL="4290974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0" cy="3895725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372" indent="0">
              <a:buNone/>
              <a:defRPr sz="2300" b="1"/>
            </a:lvl2pPr>
            <a:lvl3pPr marL="1072743" indent="0">
              <a:buNone/>
              <a:defRPr sz="2100" b="1"/>
            </a:lvl3pPr>
            <a:lvl4pPr marL="1609115" indent="0">
              <a:buNone/>
              <a:defRPr sz="1900" b="1"/>
            </a:lvl4pPr>
            <a:lvl5pPr marL="2145487" indent="0">
              <a:buNone/>
              <a:defRPr sz="1900" b="1"/>
            </a:lvl5pPr>
            <a:lvl6pPr marL="2681859" indent="0">
              <a:buNone/>
              <a:defRPr sz="1900" b="1"/>
            </a:lvl6pPr>
            <a:lvl7pPr marL="3218230" indent="0">
              <a:buNone/>
              <a:defRPr sz="1900" b="1"/>
            </a:lvl7pPr>
            <a:lvl8pPr marL="3754602" indent="0">
              <a:buNone/>
              <a:defRPr sz="1900" b="1"/>
            </a:lvl8pPr>
            <a:lvl9pPr marL="4290974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5550" y="2108200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372" indent="0">
              <a:buNone/>
              <a:defRPr sz="1400"/>
            </a:lvl2pPr>
            <a:lvl3pPr marL="1072743" indent="0">
              <a:buNone/>
              <a:defRPr sz="1200"/>
            </a:lvl3pPr>
            <a:lvl4pPr marL="1609115" indent="0">
              <a:buNone/>
              <a:defRPr sz="1100"/>
            </a:lvl4pPr>
            <a:lvl5pPr marL="2145487" indent="0">
              <a:buNone/>
              <a:defRPr sz="1100"/>
            </a:lvl5pPr>
            <a:lvl6pPr marL="2681859" indent="0">
              <a:buNone/>
              <a:defRPr sz="1100"/>
            </a:lvl6pPr>
            <a:lvl7pPr marL="3218230" indent="0">
              <a:buNone/>
              <a:defRPr sz="1100"/>
            </a:lvl7pPr>
            <a:lvl8pPr marL="3754602" indent="0">
              <a:buNone/>
              <a:defRPr sz="1100"/>
            </a:lvl8pPr>
            <a:lvl9pPr marL="4290974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372" indent="0">
              <a:buNone/>
              <a:defRPr sz="3300"/>
            </a:lvl2pPr>
            <a:lvl3pPr marL="1072743" indent="0">
              <a:buNone/>
              <a:defRPr sz="2800"/>
            </a:lvl3pPr>
            <a:lvl4pPr marL="1609115" indent="0">
              <a:buNone/>
              <a:defRPr sz="2300"/>
            </a:lvl4pPr>
            <a:lvl5pPr marL="2145487" indent="0">
              <a:buNone/>
              <a:defRPr sz="2300"/>
            </a:lvl5pPr>
            <a:lvl6pPr marL="2681859" indent="0">
              <a:buNone/>
              <a:defRPr sz="2300"/>
            </a:lvl6pPr>
            <a:lvl7pPr marL="3218230" indent="0">
              <a:buNone/>
              <a:defRPr sz="2300"/>
            </a:lvl7pPr>
            <a:lvl8pPr marL="3754602" indent="0">
              <a:buNone/>
              <a:defRPr sz="2300"/>
            </a:lvl8pPr>
            <a:lvl9pPr marL="4290974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372" indent="0">
              <a:buNone/>
              <a:defRPr sz="1400"/>
            </a:lvl2pPr>
            <a:lvl3pPr marL="1072743" indent="0">
              <a:buNone/>
              <a:defRPr sz="1200"/>
            </a:lvl3pPr>
            <a:lvl4pPr marL="1609115" indent="0">
              <a:buNone/>
              <a:defRPr sz="1100"/>
            </a:lvl4pPr>
            <a:lvl5pPr marL="2145487" indent="0">
              <a:buNone/>
              <a:defRPr sz="1100"/>
            </a:lvl5pPr>
            <a:lvl6pPr marL="2681859" indent="0">
              <a:buNone/>
              <a:defRPr sz="1100"/>
            </a:lvl6pPr>
            <a:lvl7pPr marL="3218230" indent="0">
              <a:buNone/>
              <a:defRPr sz="1100"/>
            </a:lvl7pPr>
            <a:lvl8pPr marL="3754602" indent="0">
              <a:buNone/>
              <a:defRPr sz="1100"/>
            </a:lvl8pPr>
            <a:lvl9pPr marL="4290974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"/>
            <a:ext cx="2971800" cy="72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6108700" cy="1143000"/>
          </a:xfrm>
          <a:prstGeom prst="rect">
            <a:avLst/>
          </a:prstGeom>
        </p:spPr>
        <p:txBody>
          <a:bodyPr vert="horz" lIns="107275" tIns="53637" rIns="107275" bIns="53637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813771"/>
          </a:xfrm>
          <a:prstGeom prst="rect">
            <a:avLst/>
          </a:prstGeom>
        </p:spPr>
        <p:txBody>
          <a:bodyPr vert="horz" lIns="107275" tIns="53637" rIns="107275" bIns="5363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76600" y="6477000"/>
            <a:ext cx="1676400" cy="244477"/>
          </a:xfrm>
          <a:prstGeom prst="rect">
            <a:avLst/>
          </a:prstGeom>
        </p:spPr>
        <p:txBody>
          <a:bodyPr vert="horz" lIns="107275" tIns="53637" rIns="107275" bIns="5363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0" y="6477000"/>
            <a:ext cx="3048000" cy="244477"/>
          </a:xfrm>
          <a:prstGeom prst="rect">
            <a:avLst/>
          </a:prstGeom>
        </p:spPr>
        <p:txBody>
          <a:bodyPr vert="horz" lIns="107275" tIns="53637" rIns="107275" bIns="5363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77000"/>
            <a:ext cx="723900" cy="244477"/>
          </a:xfrm>
          <a:prstGeom prst="rect">
            <a:avLst/>
          </a:prstGeom>
        </p:spPr>
        <p:txBody>
          <a:bodyPr vert="horz" lIns="107275" tIns="53637" rIns="107275" bIns="5363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72743" rtl="0" eaLnBrk="1" latinLnBrk="0" hangingPunct="1">
        <a:spcBef>
          <a:spcPct val="0"/>
        </a:spcBef>
        <a:buNone/>
        <a:defRPr sz="3300" kern="1200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402279" indent="-402279" algn="l" defTabSz="1072743" rtl="0" eaLnBrk="1" latinLnBrk="0" hangingPunct="1">
        <a:spcBef>
          <a:spcPct val="20000"/>
        </a:spcBef>
        <a:buFont typeface="Arial" pitchFamily="34" charset="0"/>
        <a:buChar char="•"/>
        <a:defRPr sz="2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871604" indent="-335232" algn="l" defTabSz="1072743" rtl="0" eaLnBrk="1" latinLnBrk="0" hangingPunct="1">
        <a:spcBef>
          <a:spcPct val="20000"/>
        </a:spcBef>
        <a:buFont typeface="Arial" pitchFamily="34" charset="0"/>
        <a:buChar char="–"/>
        <a:defRPr sz="23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340929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19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877301" indent="-268186" algn="l" defTabSz="1072743" rtl="0" eaLnBrk="1" latinLnBrk="0" hangingPunct="1">
        <a:spcBef>
          <a:spcPct val="20000"/>
        </a:spcBef>
        <a:buFont typeface="Arial" pitchFamily="34" charset="0"/>
        <a:buChar char="–"/>
        <a:defRPr sz="16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413673" indent="-268186" algn="l" defTabSz="1072743" rtl="0" eaLnBrk="1" latinLnBrk="0" hangingPunct="1">
        <a:spcBef>
          <a:spcPct val="20000"/>
        </a:spcBef>
        <a:buFont typeface="Arial" pitchFamily="34" charset="0"/>
        <a:buChar char="»"/>
        <a:defRPr sz="14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950045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416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788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160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7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743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115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487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859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23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60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0974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561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47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71800" y="632460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48300" y="632460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5400" y="6324601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36576" y="6440912"/>
            <a:ext cx="2270126" cy="264688"/>
          </a:xfrm>
          <a:prstGeom prst="rect">
            <a:avLst/>
          </a:prstGeom>
          <a:solidFill>
            <a:srgbClr val="D70000"/>
          </a:solidFill>
        </p:spPr>
        <p:txBody>
          <a:bodyPr wrap="square" tIns="0" bIns="18288" rtlCol="0">
            <a:spAutoFit/>
          </a:bodyPr>
          <a:lstStyle/>
          <a:p>
            <a:pPr defTabSz="914400"/>
            <a:r>
              <a:rPr lang="en-US" sz="1600" b="1" dirty="0">
                <a:solidFill>
                  <a:prstClr val="white"/>
                </a:solidFill>
              </a:rPr>
              <a:t>www.viettronics.vn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380837"/>
            <a:ext cx="3219450" cy="72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24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ettronics.v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200" b="1" dirty="0"/>
              <a:t>COMPANY PROFILE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VIETTRONICS INDUSTRIES JOINT STOCK COMPANY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</a:t>
            </a:r>
            <a:br>
              <a:rPr lang="en-US" dirty="0"/>
            </a:br>
            <a:r>
              <a:rPr lang="en-US" dirty="0"/>
              <a:t>Products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838200" y="1803400"/>
          <a:ext cx="2743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Content Placeholder 6"/>
          <p:cNvGraphicFramePr>
            <a:graphicFrameLocks noGrp="1"/>
          </p:cNvGraphicFramePr>
          <p:nvPr>
            <p:ph sz="half" idx="4294967295"/>
          </p:nvPr>
        </p:nvGraphicFramePr>
        <p:xfrm>
          <a:off x="3657600" y="1803400"/>
          <a:ext cx="2743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Content Placeholder 6"/>
          <p:cNvGraphicFramePr>
            <a:graphicFrameLocks noGrp="1"/>
          </p:cNvGraphicFramePr>
          <p:nvPr>
            <p:ph sz="half" idx="4294967295"/>
          </p:nvPr>
        </p:nvGraphicFramePr>
        <p:xfrm>
          <a:off x="6477000" y="1803400"/>
          <a:ext cx="2743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4113783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</a:t>
            </a:r>
            <a:br>
              <a:rPr lang="en-US" dirty="0"/>
            </a:br>
            <a:r>
              <a:rPr lang="en-US" dirty="0"/>
              <a:t>Engineering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</a:t>
            </a:r>
          </a:p>
          <a:p>
            <a:r>
              <a:rPr lang="en-US" dirty="0"/>
              <a:t>Purchasing</a:t>
            </a:r>
          </a:p>
          <a:p>
            <a:r>
              <a:rPr lang="en-US" dirty="0"/>
              <a:t>Manufacturing</a:t>
            </a:r>
          </a:p>
          <a:p>
            <a:r>
              <a:rPr lang="en-US" dirty="0"/>
              <a:t>Project management</a:t>
            </a:r>
          </a:p>
          <a:p>
            <a:r>
              <a:rPr lang="en-US" dirty="0"/>
              <a:t>Construction management</a:t>
            </a:r>
          </a:p>
          <a:p>
            <a:r>
              <a:rPr lang="en-US" dirty="0"/>
              <a:t>Installation</a:t>
            </a:r>
          </a:p>
          <a:p>
            <a:r>
              <a:rPr lang="en-US" dirty="0"/>
              <a:t>Test</a:t>
            </a:r>
          </a:p>
          <a:p>
            <a:r>
              <a:rPr lang="en-US" dirty="0"/>
              <a:t>Onsite </a:t>
            </a:r>
            <a:r>
              <a:rPr lang="en-US" dirty="0" err="1"/>
              <a:t>Trainning</a:t>
            </a:r>
            <a:endParaRPr lang="en-US" dirty="0"/>
          </a:p>
          <a:p>
            <a:r>
              <a:rPr lang="en-US" dirty="0"/>
              <a:t>Technical after sales service</a:t>
            </a:r>
          </a:p>
        </p:txBody>
      </p:sp>
      <p:pic>
        <p:nvPicPr>
          <p:cNvPr id="5" name="Content Placeholder 4" descr="installation4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r="2487"/>
          <a:stretch>
            <a:fillRect/>
          </a:stretch>
        </p:blipFill>
        <p:spPr>
          <a:xfrm>
            <a:off x="5059635" y="1803400"/>
            <a:ext cx="3931967" cy="4064000"/>
          </a:xfrm>
        </p:spPr>
      </p:pic>
    </p:spTree>
    <p:extLst>
      <p:ext uri="{BB962C8B-B14F-4D97-AF65-F5344CB8AC3E}">
        <p14:creationId xmlns:p14="http://schemas.microsoft.com/office/powerpoint/2010/main" val="2263683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6108700" cy="868361"/>
          </a:xfrm>
        </p:spPr>
        <p:txBody>
          <a:bodyPr/>
          <a:lstStyle/>
          <a:p>
            <a:r>
              <a:rPr lang="en-US" dirty="0"/>
              <a:t>ACHIEVEMENT 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262340"/>
              </p:ext>
            </p:extLst>
          </p:nvPr>
        </p:nvGraphicFramePr>
        <p:xfrm>
          <a:off x="381000" y="1295401"/>
          <a:ext cx="9067800" cy="21092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2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4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3924">
                <a:tc>
                  <a:txBody>
                    <a:bodyPr/>
                    <a:lstStyle/>
                    <a:p>
                      <a:r>
                        <a:rPr lang="en-US" sz="2400" dirty="0"/>
                        <a:t>2007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Provide some auxiliary equipment for A </a:t>
                      </a:r>
                      <a:r>
                        <a:rPr lang="en-US" sz="1600" b="0" dirty="0" err="1"/>
                        <a:t>Vuong</a:t>
                      </a:r>
                      <a:r>
                        <a:rPr lang="en-US" sz="1600" b="0" dirty="0"/>
                        <a:t> Hydropower Project and </a:t>
                      </a:r>
                      <a:r>
                        <a:rPr lang="en-US" sz="1600" b="0" dirty="0" err="1"/>
                        <a:t>Pleikrong</a:t>
                      </a:r>
                      <a:r>
                        <a:rPr lang="en-US" sz="1600" b="0" dirty="0"/>
                        <a:t> Hydropower Plant</a:t>
                      </a:r>
                    </a:p>
                  </a:txBody>
                  <a:tcPr marL="99060" marR="9906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67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2008</a:t>
                      </a:r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Provide some auxiliary equipment and technical services of Kanak Hydropower, Bac Ha Hydropower,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</a:rPr>
                        <a:t>Dakrik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Hydropower, Nam Cong 3 Hydropower Plant.</a:t>
                      </a:r>
                    </a:p>
                  </a:txBody>
                  <a:tcPr marL="99060" marR="9906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675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endParaRPr lang="en-US" sz="16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marT="60960" marB="60960"/>
                </a:tc>
                <a:extLst>
                  <a:ext uri="{0D108BD9-81ED-4DB2-BD59-A6C34878D82A}">
                    <a16:rowId xmlns:a16="http://schemas.microsoft.com/office/drawing/2014/main" val="251377710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208F41B-C002-C542-A545-D8D5A5854F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509070"/>
              </p:ext>
            </p:extLst>
          </p:nvPr>
        </p:nvGraphicFramePr>
        <p:xfrm>
          <a:off x="358346" y="2779241"/>
          <a:ext cx="8953500" cy="18804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3254">
                  <a:extLst>
                    <a:ext uri="{9D8B030D-6E8A-4147-A177-3AD203B41FA5}">
                      <a16:colId xmlns:a16="http://schemas.microsoft.com/office/drawing/2014/main" val="3112748356"/>
                    </a:ext>
                  </a:extLst>
                </a:gridCol>
                <a:gridCol w="7940246">
                  <a:extLst>
                    <a:ext uri="{9D8B030D-6E8A-4147-A177-3AD203B41FA5}">
                      <a16:colId xmlns:a16="http://schemas.microsoft.com/office/drawing/2014/main" val="2278773420"/>
                    </a:ext>
                  </a:extLst>
                </a:gridCol>
              </a:tblGrid>
              <a:tr h="76570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2010</a:t>
                      </a:r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0727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</a:rPr>
                        <a:t>Established 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</a:rPr>
                        <a:t>Viettronics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</a:rPr>
                        <a:t> Industry JSC. 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The corporation assigned to implement the above projects.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marT="60960" marB="60960"/>
                </a:tc>
                <a:extLst>
                  <a:ext uri="{0D108BD9-81ED-4DB2-BD59-A6C34878D82A}">
                    <a16:rowId xmlns:a16="http://schemas.microsoft.com/office/drawing/2014/main" val="1146929352"/>
                  </a:ext>
                </a:extLst>
              </a:tr>
              <a:tr h="102705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Complete and put the above projects into operation</a:t>
                      </a:r>
                    </a:p>
                    <a:p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Cooperate with a number of domestic and foreign partners, continue to develop by traditional industry and have achieved certain success.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marT="60960" marB="60960"/>
                </a:tc>
                <a:extLst>
                  <a:ext uri="{0D108BD9-81ED-4DB2-BD59-A6C34878D82A}">
                    <a16:rowId xmlns:a16="http://schemas.microsoft.com/office/drawing/2014/main" val="310334314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8622C36-3E2F-7C41-BC1D-C052C5C656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882910"/>
              </p:ext>
            </p:extLst>
          </p:nvPr>
        </p:nvGraphicFramePr>
        <p:xfrm>
          <a:off x="388208" y="4648200"/>
          <a:ext cx="8953500" cy="990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0485">
                  <a:extLst>
                    <a:ext uri="{9D8B030D-6E8A-4147-A177-3AD203B41FA5}">
                      <a16:colId xmlns:a16="http://schemas.microsoft.com/office/drawing/2014/main" val="474087283"/>
                    </a:ext>
                  </a:extLst>
                </a:gridCol>
                <a:gridCol w="7983015">
                  <a:extLst>
                    <a:ext uri="{9D8B030D-6E8A-4147-A177-3AD203B41FA5}">
                      <a16:colId xmlns:a16="http://schemas.microsoft.com/office/drawing/2014/main" val="561399870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2013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till now</a:t>
                      </a:r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Cooperate with a number of domestic and foreign partners, continue to develop by traditional industry and have achieved certain success.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marT="60960" marB="60960"/>
                </a:tc>
                <a:extLst>
                  <a:ext uri="{0D108BD9-81ED-4DB2-BD59-A6C34878D82A}">
                    <a16:rowId xmlns:a16="http://schemas.microsoft.com/office/drawing/2014/main" val="2511272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574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806148"/>
              </p:ext>
            </p:extLst>
          </p:nvPr>
        </p:nvGraphicFramePr>
        <p:xfrm>
          <a:off x="660400" y="1295400"/>
          <a:ext cx="8636000" cy="2529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2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3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2007</a:t>
                      </a:r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Formerly known as Technology Center and Business Center, are the dependent units of Vietnam Electronics and Informatics Joint Stock Corporation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25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2010</a:t>
                      </a:r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Established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Viettronics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Industry Joint Stock Company from these two centers</a:t>
                      </a:r>
                    </a:p>
                  </a:txBody>
                  <a:tcPr marL="99060" marR="9906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846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PROFILE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605392"/>
              </p:ext>
            </p:extLst>
          </p:nvPr>
        </p:nvGraphicFramePr>
        <p:xfrm>
          <a:off x="495300" y="1600200"/>
          <a:ext cx="8915400" cy="4008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err="1"/>
                        <a:t>Viettronics</a:t>
                      </a:r>
                      <a:r>
                        <a:rPr lang="en-US" baseline="0" dirty="0"/>
                        <a:t> Industries Joint Stock Company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Address: 50 Yen Bai 1 Street, Pho Hue Ward, Hai Ba </a:t>
                      </a:r>
                      <a:r>
                        <a:rPr lang="en-US" sz="2000" dirty="0" err="1"/>
                        <a:t>Trung</a:t>
                      </a:r>
                      <a:r>
                        <a:rPr lang="en-US" sz="2000" dirty="0"/>
                        <a:t> District, Hanoi City, Vietnam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Tel.: +84 24 35666688	Fax: +84 24 35666699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Website: </a:t>
                      </a:r>
                      <a:r>
                        <a:rPr lang="en-US" sz="2000" dirty="0">
                          <a:hlinkClick r:id="rId2"/>
                        </a:rPr>
                        <a:t>www.viettronics.vn</a:t>
                      </a:r>
                      <a:r>
                        <a:rPr lang="en-US" sz="20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Representative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Mrs. Do </a:t>
                      </a:r>
                      <a:r>
                        <a:rPr lang="en-US" dirty="0" err="1"/>
                        <a:t>Thi</a:t>
                      </a:r>
                      <a:r>
                        <a:rPr lang="en-US" dirty="0"/>
                        <a:t> Thuy Huong, Chairwoman</a:t>
                      </a:r>
                    </a:p>
                    <a:p>
                      <a:r>
                        <a:rPr lang="en-US" dirty="0"/>
                        <a:t>Mr. Truong </a:t>
                      </a:r>
                      <a:r>
                        <a:rPr lang="en-US" dirty="0" err="1"/>
                        <a:t>Quy</a:t>
                      </a:r>
                      <a:r>
                        <a:rPr lang="en-US" dirty="0"/>
                        <a:t> Bach, Director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Legal Capital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30.000.000.000VND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Business 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Products, technical services and integrated solutions for Power Plants, Buildings and Industrial Works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Man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 people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552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PROFILE</a:t>
            </a:r>
            <a:br>
              <a:rPr lang="en-US" dirty="0"/>
            </a:br>
            <a:r>
              <a:rPr lang="en-US" dirty="0"/>
              <a:t>Organization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804947"/>
              </p:ext>
            </p:extLst>
          </p:nvPr>
        </p:nvGraphicFramePr>
        <p:xfrm>
          <a:off x="495300" y="1447800"/>
          <a:ext cx="8915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5997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Provide products, services and integrated solutions for:</a:t>
            </a:r>
          </a:p>
          <a:p>
            <a:r>
              <a:rPr lang="en-US" dirty="0"/>
              <a:t>Electric Factory</a:t>
            </a:r>
          </a:p>
          <a:p>
            <a:r>
              <a:rPr lang="en-US" dirty="0"/>
              <a:t>Building</a:t>
            </a:r>
          </a:p>
          <a:p>
            <a:r>
              <a:rPr lang="en-US" dirty="0"/>
              <a:t>Traffic system</a:t>
            </a:r>
          </a:p>
          <a:p>
            <a:r>
              <a:rPr lang="en-US" dirty="0"/>
              <a:t>Industrial buildings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583" y="1752600"/>
            <a:ext cx="2575618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r="11798"/>
          <a:stretch/>
        </p:blipFill>
        <p:spPr bwMode="auto">
          <a:xfrm>
            <a:off x="7391400" y="1558809"/>
            <a:ext cx="2209800" cy="2192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1" r="11481"/>
          <a:stretch/>
        </p:blipFill>
        <p:spPr bwMode="auto">
          <a:xfrm>
            <a:off x="7446433" y="3962400"/>
            <a:ext cx="2209800" cy="1986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9" r="9246"/>
          <a:stretch/>
        </p:blipFill>
        <p:spPr bwMode="auto">
          <a:xfrm>
            <a:off x="4953001" y="4079382"/>
            <a:ext cx="2417408" cy="1869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422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HYDROELECTRIC</a:t>
            </a:r>
            <a:br>
              <a:rPr lang="en-US" dirty="0"/>
            </a:br>
            <a:r>
              <a:rPr lang="en-US" dirty="0"/>
              <a:t>Range of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8300" y="1417639"/>
            <a:ext cx="4229100" cy="528796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Supply equipment:</a:t>
            </a:r>
          </a:p>
          <a:p>
            <a:r>
              <a:rPr lang="en-US" dirty="0"/>
              <a:t>Turbine and speed regulator;</a:t>
            </a:r>
          </a:p>
          <a:p>
            <a:r>
              <a:rPr lang="en-US" dirty="0"/>
              <a:t>Generator and Exciter</a:t>
            </a:r>
          </a:p>
          <a:p>
            <a:r>
              <a:rPr lang="en-US" dirty="0"/>
              <a:t>Valve input Turbine</a:t>
            </a:r>
          </a:p>
          <a:p>
            <a:r>
              <a:rPr lang="en-US" dirty="0"/>
              <a:t>Control and Protection;</a:t>
            </a:r>
          </a:p>
          <a:p>
            <a:r>
              <a:rPr lang="en-US" dirty="0"/>
              <a:t>Auxiliary mechanical system;</a:t>
            </a:r>
          </a:p>
          <a:p>
            <a:r>
              <a:rPr lang="en-US" dirty="0"/>
              <a:t>Auxiliary electrical system;</a:t>
            </a:r>
          </a:p>
          <a:p>
            <a:r>
              <a:rPr lang="en-US" dirty="0"/>
              <a:t>Station equipment</a:t>
            </a:r>
          </a:p>
          <a:p>
            <a:pPr marL="0" indent="0">
              <a:buNone/>
            </a:pPr>
            <a:r>
              <a:rPr lang="en-US" b="1" dirty="0"/>
              <a:t>Service Provider:</a:t>
            </a:r>
          </a:p>
          <a:p>
            <a:r>
              <a:rPr lang="en-US" dirty="0"/>
              <a:t>Design;</a:t>
            </a:r>
          </a:p>
          <a:p>
            <a:r>
              <a:rPr lang="en-US" dirty="0"/>
              <a:t>Project management;</a:t>
            </a:r>
          </a:p>
          <a:p>
            <a:r>
              <a:rPr lang="en-US" dirty="0"/>
              <a:t>Shopping;</a:t>
            </a:r>
          </a:p>
          <a:p>
            <a:r>
              <a:rPr lang="en-US" dirty="0"/>
              <a:t>Construction manager;</a:t>
            </a:r>
          </a:p>
          <a:p>
            <a:r>
              <a:rPr lang="en-US" dirty="0"/>
              <a:t>Installation;</a:t>
            </a:r>
          </a:p>
          <a:p>
            <a:r>
              <a:rPr lang="en-US" dirty="0"/>
              <a:t>Experiment and start up the plant;</a:t>
            </a:r>
          </a:p>
          <a:p>
            <a:r>
              <a:rPr lang="en-US" dirty="0"/>
              <a:t>Operation, repair and maintenance training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51747"/>
            <a:ext cx="4495800" cy="3316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300" y="5110371"/>
            <a:ext cx="4914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Being the largest Vietnamese contractor providing mechanical and electrical equipment and technical services for hydropower plants</a:t>
            </a:r>
          </a:p>
        </p:txBody>
      </p:sp>
    </p:spTree>
    <p:extLst>
      <p:ext uri="{BB962C8B-B14F-4D97-AF65-F5344CB8AC3E}">
        <p14:creationId xmlns:p14="http://schemas.microsoft.com/office/powerpoint/2010/main" val="1079498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HYDROELECTRIC</a:t>
            </a:r>
            <a:br>
              <a:rPr lang="en-US" dirty="0"/>
            </a:br>
            <a:r>
              <a:rPr lang="en-US" dirty="0"/>
              <a:t>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3"/>
            <a:ext cx="6097905" cy="44703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Main equipment:</a:t>
            </a:r>
          </a:p>
          <a:p>
            <a:r>
              <a:rPr lang="en-US" dirty="0"/>
              <a:t>Experienced in cooperation with European companies and some well-known names in India and China;</a:t>
            </a:r>
          </a:p>
          <a:p>
            <a:r>
              <a:rPr lang="en-US" dirty="0"/>
              <a:t>Experience the connection and make the interface for the system ensure optimal operation</a:t>
            </a:r>
          </a:p>
          <a:p>
            <a:pPr marL="0" indent="0">
              <a:buNone/>
            </a:pPr>
            <a:r>
              <a:rPr lang="en-US" b="1" dirty="0"/>
              <a:t>Control and Protection System</a:t>
            </a:r>
          </a:p>
          <a:p>
            <a:r>
              <a:rPr lang="en-US" dirty="0"/>
              <a:t>Use of core electronics and software licenses from European countries or G7;</a:t>
            </a:r>
          </a:p>
          <a:p>
            <a:r>
              <a:rPr lang="en-US" dirty="0"/>
              <a:t>Integrate and develop systems with technological know-how from experienced engineers and support from vendors;</a:t>
            </a:r>
          </a:p>
          <a:p>
            <a:r>
              <a:rPr lang="en-US" dirty="0"/>
              <a:t>Provide solutions tailored to the needs of each customer;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829" y="1143000"/>
            <a:ext cx="2798445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189" y="2057400"/>
            <a:ext cx="2674085" cy="200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58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HYDROELECTRIC</a:t>
            </a:r>
            <a:br>
              <a:rPr lang="en-US" dirty="0"/>
            </a:br>
            <a:r>
              <a:rPr lang="en-US" dirty="0"/>
              <a:t>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3"/>
            <a:ext cx="4686300" cy="4470399"/>
          </a:xfrm>
        </p:spPr>
        <p:txBody>
          <a:bodyPr>
            <a:normAutofit fontScale="92500"/>
          </a:bodyPr>
          <a:lstStyle/>
          <a:p>
            <a:r>
              <a:rPr lang="en-US" dirty="0"/>
              <a:t>Subsystems: </a:t>
            </a:r>
          </a:p>
          <a:p>
            <a:pPr lvl="1"/>
            <a:r>
              <a:rPr lang="en-US" dirty="0"/>
              <a:t>Compact design for small hydropower and conventional design for large hydropower;</a:t>
            </a:r>
          </a:p>
          <a:p>
            <a:r>
              <a:rPr lang="en-US" dirty="0"/>
              <a:t>Evaluating, selecting qualified technical suppliers for the projects, developing the list of suppliers;</a:t>
            </a:r>
          </a:p>
          <a:p>
            <a:r>
              <a:rPr lang="en-US" dirty="0"/>
              <a:t>Providing technical services and after-sales service of quality.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599" y="2383426"/>
            <a:ext cx="3766197" cy="3179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846" y="1600203"/>
            <a:ext cx="2627904" cy="5998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148" y="1275453"/>
            <a:ext cx="1320975" cy="130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89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</a:t>
            </a:r>
            <a:br>
              <a:rPr lang="en-US" dirty="0"/>
            </a:br>
            <a:r>
              <a:rPr lang="en-US" dirty="0"/>
              <a:t>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3"/>
            <a:ext cx="3619500" cy="44703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Solution:</a:t>
            </a:r>
          </a:p>
          <a:p>
            <a:r>
              <a:rPr lang="en-US" dirty="0"/>
              <a:t>Dams;</a:t>
            </a:r>
          </a:p>
          <a:p>
            <a:r>
              <a:rPr lang="en-US" dirty="0"/>
              <a:t>Underground work</a:t>
            </a:r>
          </a:p>
          <a:p>
            <a:pPr marL="0" indent="0">
              <a:buNone/>
            </a:pPr>
            <a:r>
              <a:rPr lang="en-US" b="1" dirty="0"/>
              <a:t>Technical services:</a:t>
            </a:r>
          </a:p>
          <a:p>
            <a:r>
              <a:rPr lang="en-US" dirty="0"/>
              <a:t>Design, equipment supply, installation;</a:t>
            </a:r>
          </a:p>
          <a:p>
            <a:r>
              <a:rPr lang="en-US" dirty="0"/>
              <a:t>Operating the system, providing data;</a:t>
            </a:r>
          </a:p>
          <a:p>
            <a:r>
              <a:rPr lang="en-US" dirty="0"/>
              <a:t>Service, analysis and evaluation of works;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874608"/>
            <a:ext cx="4991844" cy="391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45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538</Words>
  <Application>Microsoft Macintosh PowerPoint</Application>
  <PresentationFormat>A4 Paper (210x297 mm)</PresentationFormat>
  <Paragraphs>114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Office Theme</vt:lpstr>
      <vt:lpstr>1_Office Theme</vt:lpstr>
      <vt:lpstr>COMPANY PROFILE</vt:lpstr>
      <vt:lpstr>HISTORY</vt:lpstr>
      <vt:lpstr>COMPANY PROFILE</vt:lpstr>
      <vt:lpstr>COMPANY PROFILE Organization</vt:lpstr>
      <vt:lpstr>Business Field</vt:lpstr>
      <vt:lpstr>HYDROELECTRIC Range of activities</vt:lpstr>
      <vt:lpstr>HYDROELECTRIC Solution</vt:lpstr>
      <vt:lpstr>HYDROELECTRIC Solution</vt:lpstr>
      <vt:lpstr>MONITORING Operation</vt:lpstr>
      <vt:lpstr>MONITORING Products</vt:lpstr>
      <vt:lpstr>MONITORING Engineering Services</vt:lpstr>
      <vt:lpstr>ACHIEVEMENT 1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W7</dc:creator>
  <cp:lastModifiedBy>Do Thi Thuy Huong</cp:lastModifiedBy>
  <cp:revision>121</cp:revision>
  <cp:lastPrinted>2018-08-07T07:54:23Z</cp:lastPrinted>
  <dcterms:created xsi:type="dcterms:W3CDTF">2006-08-16T00:00:00Z</dcterms:created>
  <dcterms:modified xsi:type="dcterms:W3CDTF">2018-08-07T08:18:06Z</dcterms:modified>
</cp:coreProperties>
</file>